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956" y="-4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021E60E1-1C4C-42AF-8532-0D25B821E458}" type="datetimeFigureOut">
              <a:rPr lang="es-MX" smtClean="0"/>
              <a:t>24/05/2021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021E60E1-1C4C-42AF-8532-0D25B821E458}" type="datetimeFigureOut">
              <a:rPr lang="es-MX" smtClean="0"/>
              <a:t>24/05/2021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021E60E1-1C4C-42AF-8532-0D25B821E458}" type="datetimeFigureOut">
              <a:rPr lang="es-MX" smtClean="0"/>
              <a:t>24/05/2021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21E60E1-1C4C-42AF-8532-0D25B821E458}" type="datetimeFigureOut">
              <a:rPr lang="es-MX" smtClean="0"/>
              <a:t>24/05/2021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fld id="{021E60E1-1C4C-42AF-8532-0D25B821E458}" type="datetimeFigureOut">
              <a:rPr lang="es-MX" smtClean="0"/>
              <a:t>24/05/2021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21E60E1-1C4C-42AF-8532-0D25B821E458}" type="datetimeFigureOut">
              <a:rPr lang="es-MX" smtClean="0"/>
              <a:t>24/05/2021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474B45C-F25D-4E69-BB7C-8684FB7D20D9}" type="slidenum">
              <a:rPr lang="es-MX" smtClean="0"/>
              <a:t>‹Nº›</a:t>
            </a:fld>
            <a:endParaRPr lang="es-MX"/>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21E60E1-1C4C-42AF-8532-0D25B821E458}" type="datetimeFigureOut">
              <a:rPr lang="es-MX" smtClean="0"/>
              <a:t>24/05/2021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021E60E1-1C4C-42AF-8532-0D25B821E458}" type="datetimeFigureOut">
              <a:rPr lang="es-MX" smtClean="0"/>
              <a:t>24/05/2021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E60E1-1C4C-42AF-8532-0D25B821E458}" type="datetimeFigureOut">
              <a:rPr lang="es-MX" smtClean="0"/>
              <a:t>24/05/2021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021E60E1-1C4C-42AF-8532-0D25B821E458}" type="datetimeFigureOut">
              <a:rPr lang="es-MX" smtClean="0"/>
              <a:t>24/05/2021</a:t>
            </a:fld>
            <a:endParaRPr lang="es-MX"/>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0474B45C-F25D-4E69-BB7C-8684FB7D20D9}"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21E60E1-1C4C-42AF-8532-0D25B821E458}" type="datetimeFigureOut">
              <a:rPr lang="es-MX" smtClean="0"/>
              <a:t>24/05/2021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474B45C-F25D-4E69-BB7C-8684FB7D20D9}"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021E60E1-1C4C-42AF-8532-0D25B821E458}" type="datetimeFigureOut">
              <a:rPr lang="es-MX" smtClean="0"/>
              <a:t>24/05/2021</a:t>
            </a:fld>
            <a:endParaRPr lang="es-MX"/>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MX"/>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0474B45C-F25D-4E69-BB7C-8684FB7D20D9}"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smtClean="0"/>
              <a:t>EL RESUMEN</a:t>
            </a:r>
            <a:endParaRPr lang="es-MX" dirty="0"/>
          </a:p>
        </p:txBody>
      </p:sp>
      <p:sp>
        <p:nvSpPr>
          <p:cNvPr id="3" name="2 Subtítulo"/>
          <p:cNvSpPr>
            <a:spLocks noGrp="1"/>
          </p:cNvSpPr>
          <p:nvPr>
            <p:ph type="subTitle" idx="1"/>
          </p:nvPr>
        </p:nvSpPr>
        <p:spPr/>
        <p:txBody>
          <a:bodyPr/>
          <a:lstStyle/>
          <a:p>
            <a:r>
              <a:rPr lang="es-MX" dirty="0" smtClean="0"/>
              <a:t>CARACTERICAS DEL RESUMEN</a:t>
            </a:r>
            <a:endParaRPr lang="es-MX" dirty="0"/>
          </a:p>
        </p:txBody>
      </p:sp>
      <p:pic>
        <p:nvPicPr>
          <p:cNvPr id="1026" name="Picture 2" descr="Resumen: qué es, tipos, características, cómo hacer u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153008"/>
            <a:ext cx="4098032" cy="3156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08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EL RESUMEN</a:t>
            </a:r>
            <a:endParaRPr lang="es-MX" dirty="0"/>
          </a:p>
        </p:txBody>
      </p:sp>
      <p:sp>
        <p:nvSpPr>
          <p:cNvPr id="3" name="2 Marcador de contenido"/>
          <p:cNvSpPr>
            <a:spLocks noGrp="1"/>
          </p:cNvSpPr>
          <p:nvPr>
            <p:ph idx="1"/>
          </p:nvPr>
        </p:nvSpPr>
        <p:spPr/>
        <p:txBody>
          <a:bodyPr/>
          <a:lstStyle/>
          <a:p>
            <a:r>
              <a:rPr lang="es-MX" b="0" dirty="0"/>
              <a:t>Un resumen es un tipo de redacción o exposición hablada en la que se expresan los conceptos principales de un tema en forma jerarquizada y ordenada omitiendo los detalles que profundizan en el tema y concentrándose en la idea principal y la forma más escueta de expresarla entendiéndose la idea principal.</a:t>
            </a:r>
            <a:br>
              <a:rPr lang="es-MX" b="0" dirty="0"/>
            </a:br>
            <a:endParaRPr lang="es-MX" b="0" dirty="0" smtClean="0"/>
          </a:p>
          <a:p>
            <a:r>
              <a:rPr lang="es-MX" b="0" dirty="0"/>
              <a:t>♦El resumen contiene todas las ideas básicas del texto original</a:t>
            </a:r>
            <a:r>
              <a:rPr lang="es-MX" dirty="0"/>
              <a:t/>
            </a:r>
            <a:br>
              <a:rPr lang="es-MX" dirty="0"/>
            </a:br>
            <a:r>
              <a:rPr lang="es-MX" b="0" dirty="0"/>
              <a:t>◊Presenta ideas relacionadas por enlaces como conjunciones, preposiciones o signos</a:t>
            </a:r>
            <a:r>
              <a:rPr lang="es-MX" dirty="0"/>
              <a:t/>
            </a:r>
            <a:br>
              <a:rPr lang="es-MX" dirty="0"/>
            </a:br>
            <a:r>
              <a:rPr lang="es-MX" b="0" dirty="0"/>
              <a:t>♦Se escribe con estilo propio sin influencias del estilo del autor original</a:t>
            </a:r>
            <a:r>
              <a:rPr lang="es-MX" dirty="0"/>
              <a:t/>
            </a:r>
            <a:br>
              <a:rPr lang="es-MX" dirty="0"/>
            </a:br>
            <a:r>
              <a:rPr lang="es-MX" b="0" dirty="0"/>
              <a:t>◊Es un texto más breve que el original</a:t>
            </a:r>
            <a:r>
              <a:rPr lang="es-MX" dirty="0"/>
              <a:t/>
            </a:r>
            <a:br>
              <a:rPr lang="es-MX" dirty="0"/>
            </a:br>
            <a:r>
              <a:rPr lang="es-MX" b="0" dirty="0"/>
              <a:t>♦Respeta las normas básicas de ortografía y redacción</a:t>
            </a:r>
            <a:br>
              <a:rPr lang="es-MX" b="0" dirty="0"/>
            </a:br>
            <a:endParaRPr lang="es-MX" dirty="0"/>
          </a:p>
        </p:txBody>
      </p:sp>
      <p:pic>
        <p:nvPicPr>
          <p:cNvPr id="2050" name="Picture 2" descr="▷ Resumen Informativo [ 2021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3809376"/>
            <a:ext cx="2376264"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669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Características y objetivos del resumen:</a:t>
            </a:r>
            <a:br>
              <a:rPr lang="es-MX" dirty="0"/>
            </a:br>
            <a:endParaRPr lang="es-MX" dirty="0"/>
          </a:p>
        </p:txBody>
      </p:sp>
      <p:sp>
        <p:nvSpPr>
          <p:cNvPr id="3" name="2 Marcador de contenido"/>
          <p:cNvSpPr>
            <a:spLocks noGrp="1"/>
          </p:cNvSpPr>
          <p:nvPr>
            <p:ph idx="1"/>
          </p:nvPr>
        </p:nvSpPr>
        <p:spPr/>
        <p:txBody>
          <a:bodyPr>
            <a:normAutofit/>
          </a:bodyPr>
          <a:lstStyle/>
          <a:p>
            <a:r>
              <a:rPr lang="es-MX" dirty="0"/>
              <a:t>Autor</a:t>
            </a:r>
            <a:r>
              <a:rPr lang="es-MX" b="0" dirty="0"/>
              <a:t>.- En los resúmenes escolares y en algunos resúmenes administrativos o documentales, se menciona el autor del trabajo así como algunos datos sobre él.</a:t>
            </a:r>
          </a:p>
          <a:p>
            <a:r>
              <a:rPr lang="es-MX" dirty="0"/>
              <a:t>Recopilación</a:t>
            </a:r>
            <a:r>
              <a:rPr lang="es-MX" b="0" dirty="0"/>
              <a:t>.- Es la reunión de información que es necesaria, ésta puede obtenerse de libros o de proyectos, pero siempre se debe encontrar en el material relacionado al tema.</a:t>
            </a:r>
          </a:p>
          <a:p>
            <a:r>
              <a:rPr lang="es-MX" dirty="0"/>
              <a:t>Concisión</a:t>
            </a:r>
            <a:r>
              <a:rPr lang="es-MX" b="0" dirty="0"/>
              <a:t>.- Esto es decir la información en forma clara y reducida, tomando las ideas principales (conceptos), pero sin profundizar demasiado en ellas.</a:t>
            </a:r>
          </a:p>
          <a:p>
            <a:r>
              <a:rPr lang="es-MX" dirty="0"/>
              <a:t>Congruencia</a:t>
            </a:r>
            <a:r>
              <a:rPr lang="es-MX" b="0" dirty="0"/>
              <a:t>.- Esta es la lógica y congruencia de las ideas, que siempre deberán estar enfocadas al tema usado.</a:t>
            </a:r>
          </a:p>
          <a:p>
            <a:r>
              <a:rPr lang="es-MX" b="0" dirty="0"/>
              <a:t/>
            </a:r>
            <a:br>
              <a:rPr lang="es-MX" b="0" dirty="0"/>
            </a:br>
            <a:endParaRPr lang="es-MX" dirty="0"/>
          </a:p>
        </p:txBody>
      </p:sp>
      <p:pic>
        <p:nvPicPr>
          <p:cNvPr id="3074" name="Picture 2" descr="Resumen: qué es, tipos, características, cómo hacer u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573016"/>
            <a:ext cx="2857500" cy="141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65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MX" dirty="0"/>
              <a:t>Contenido</a:t>
            </a:r>
            <a:r>
              <a:rPr lang="es-MX" b="0" dirty="0"/>
              <a:t>.- Este es la información usada, el contenido está absolutamente a criterio del que hace el resumen.</a:t>
            </a:r>
          </a:p>
          <a:p>
            <a:r>
              <a:rPr lang="es-MX" dirty="0"/>
              <a:t>Originalidad</a:t>
            </a:r>
            <a:r>
              <a:rPr lang="es-MX" b="0" dirty="0"/>
              <a:t>.- Esta es una característica que aplica principalmente en los resúmenes escolares, debido a los requerimientos de trabajo obligados.</a:t>
            </a:r>
          </a:p>
          <a:p>
            <a:r>
              <a:rPr lang="es-MX" dirty="0"/>
              <a:t>Veracidad</a:t>
            </a:r>
            <a:r>
              <a:rPr lang="es-MX" b="0" dirty="0"/>
              <a:t>.- Los resúmenes deben ser veraces, pero la veracidad debe tomarse en consideración desde el punto de vista del tema, libro o fuente de información</a:t>
            </a:r>
          </a:p>
          <a:p>
            <a:endParaRPr lang="es-MX" dirty="0"/>
          </a:p>
        </p:txBody>
      </p:sp>
    </p:spTree>
    <p:extLst>
      <p:ext uri="{BB962C8B-B14F-4D97-AF65-F5344CB8AC3E}">
        <p14:creationId xmlns:p14="http://schemas.microsoft.com/office/powerpoint/2010/main" val="41147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a:t>Finalidad.- </a:t>
            </a:r>
            <a:r>
              <a:rPr lang="es-MX" b="0" dirty="0"/>
              <a:t>La finalidad de un resumen es dar la información que es requerida, con los puntos suficientes para que se entienda groso modo lo que se está tratando.</a:t>
            </a:r>
          </a:p>
          <a:p>
            <a:r>
              <a:rPr lang="es-MX" dirty="0"/>
              <a:t>Tema</a:t>
            </a:r>
            <a:r>
              <a:rPr lang="es-MX" b="0" dirty="0"/>
              <a:t>.- El tema siempre es el que se ha asignado, tanto en administración, o en materia escolar.</a:t>
            </a:r>
          </a:p>
          <a:p>
            <a:r>
              <a:rPr lang="es-MX" dirty="0"/>
              <a:t>Bibliografía.-</a:t>
            </a:r>
            <a:r>
              <a:rPr lang="es-MX" b="0" dirty="0"/>
              <a:t> Este es siempre opcional en lo relacionado al escolar, pues es los resúmenes administrativos o de otra índole suele tenerse el conocimiento previo de la información requerida.</a:t>
            </a:r>
          </a:p>
          <a:p>
            <a:endParaRPr lang="es-MX" dirty="0"/>
          </a:p>
        </p:txBody>
      </p:sp>
      <p:pic>
        <p:nvPicPr>
          <p:cNvPr id="4" name="Picture 2" descr="Síntesis - Concepto, características, resumen y biolog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224" y="3212976"/>
            <a:ext cx="5603776" cy="280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546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Pasos para hacer un resumen</a:t>
            </a:r>
            <a:br>
              <a:rPr lang="es-MX" dirty="0"/>
            </a:br>
            <a:endParaRPr lang="es-MX" dirty="0"/>
          </a:p>
        </p:txBody>
      </p:sp>
      <p:sp>
        <p:nvSpPr>
          <p:cNvPr id="3" name="2 Marcador de contenido"/>
          <p:cNvSpPr>
            <a:spLocks noGrp="1"/>
          </p:cNvSpPr>
          <p:nvPr>
            <p:ph idx="1"/>
          </p:nvPr>
        </p:nvSpPr>
        <p:spPr/>
        <p:txBody>
          <a:bodyPr/>
          <a:lstStyle/>
          <a:p>
            <a:r>
              <a:rPr lang="es-MX" b="0" dirty="0" smtClean="0"/>
              <a:t>       1</a:t>
            </a:r>
            <a:r>
              <a:rPr lang="es-MX" b="0" dirty="0"/>
              <a:t>.- Lee con atención el texto base, de preferencia dos o más veces para que detectes las ideas principales. Busca el significado de los términos que no conozcas. Recuerda que la comprensión completa del texto es fundamental para hacer un buen resumen.</a:t>
            </a:r>
            <a:r>
              <a:rPr lang="es-MX" dirty="0"/>
              <a:t/>
            </a:r>
            <a:br>
              <a:rPr lang="es-MX" dirty="0"/>
            </a:br>
            <a:r>
              <a:rPr lang="es-MX" b="0" dirty="0"/>
              <a:t>2.- Identifica las ideas principales del texto. Puedes subrayarlas, hacer una esquema o tomar notas en una libreta.</a:t>
            </a:r>
            <a:r>
              <a:rPr lang="es-MX" dirty="0"/>
              <a:t/>
            </a:r>
            <a:br>
              <a:rPr lang="es-MX" dirty="0"/>
            </a:br>
            <a:r>
              <a:rPr lang="es-MX" b="0" dirty="0"/>
              <a:t>3.- Redacta el resumen construyendo una secuencia de ideas generales y omite todo lo que no sea importante.</a:t>
            </a:r>
            <a:r>
              <a:rPr lang="es-MX" dirty="0"/>
              <a:t/>
            </a:r>
            <a:br>
              <a:rPr lang="es-MX" dirty="0"/>
            </a:br>
            <a:r>
              <a:rPr lang="es-MX" b="0" dirty="0"/>
              <a:t>4.- Adecúa el lenguaje usado para expresar fielmente las ideas del autor original</a:t>
            </a:r>
            <a:r>
              <a:rPr lang="es-MX" dirty="0"/>
              <a:t/>
            </a:r>
            <a:br>
              <a:rPr lang="es-MX" dirty="0"/>
            </a:br>
            <a:r>
              <a:rPr lang="es-MX" b="0" dirty="0"/>
              <a:t>5.- Corrige el texto para que tenga coherencia. Asegúrate que contenga todas las ideas importantes y que se conserve el estilo.</a:t>
            </a:r>
            <a:endParaRPr lang="es-MX" dirty="0"/>
          </a:p>
        </p:txBody>
      </p:sp>
      <p:pic>
        <p:nvPicPr>
          <p:cNvPr id="4100" name="Picture 4" descr="Positiva... Psicología! — ¿Cómo hacer un resumen efectivo? [características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2424" y="3645024"/>
            <a:ext cx="2441575" cy="321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34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Tipos de resumen</a:t>
            </a:r>
            <a:br>
              <a:rPr lang="es-MX" dirty="0"/>
            </a:br>
            <a:endParaRPr lang="es-MX" dirty="0"/>
          </a:p>
        </p:txBody>
      </p:sp>
      <p:sp>
        <p:nvSpPr>
          <p:cNvPr id="3" name="2 Marcador de contenido"/>
          <p:cNvSpPr>
            <a:spLocks noGrp="1"/>
          </p:cNvSpPr>
          <p:nvPr>
            <p:ph idx="1"/>
          </p:nvPr>
        </p:nvSpPr>
        <p:spPr/>
        <p:txBody>
          <a:bodyPr/>
          <a:lstStyle/>
          <a:p>
            <a:pPr fontAlgn="base"/>
            <a:r>
              <a:rPr lang="es-MX" b="0" dirty="0"/>
              <a:t>El resumen informativo sintetiza el contenido de un texto.</a:t>
            </a:r>
          </a:p>
          <a:p>
            <a:pPr fontAlgn="base"/>
            <a:r>
              <a:rPr lang="es-MX" b="0" dirty="0"/>
              <a:t>El resumen descriptivo explica la estructura del texto original, las partes que lo componen y el estilo.</a:t>
            </a:r>
          </a:p>
          <a:p>
            <a:pPr fontAlgn="base"/>
            <a:r>
              <a:rPr lang="es-MX" b="0" dirty="0"/>
              <a:t>El abstract encabeza los artículos científicos.</a:t>
            </a:r>
          </a:p>
          <a:p>
            <a:pPr fontAlgn="base"/>
            <a:r>
              <a:rPr lang="es-MX" b="0" dirty="0"/>
              <a:t>La síntesis resume diversos textos que tratan un mismo tema.</a:t>
            </a:r>
          </a:p>
          <a:p>
            <a:endParaRPr lang="es-MX" dirty="0" smtClean="0"/>
          </a:p>
          <a:p>
            <a:endParaRPr lang="es-MX" dirty="0"/>
          </a:p>
          <a:p>
            <a:endParaRPr lang="es-MX" dirty="0" smtClean="0"/>
          </a:p>
          <a:p>
            <a:r>
              <a:rPr lang="es-MX" dirty="0"/>
              <a:t>https://youtu.be/sNSO0MZZCQI</a:t>
            </a:r>
          </a:p>
        </p:txBody>
      </p:sp>
    </p:spTree>
    <p:extLst>
      <p:ext uri="{BB962C8B-B14F-4D97-AF65-F5344CB8AC3E}">
        <p14:creationId xmlns:p14="http://schemas.microsoft.com/office/powerpoint/2010/main" val="150290056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13</TotalTime>
  <Words>305</Words>
  <Application>Microsoft Office PowerPoint</Application>
  <PresentationFormat>Presentación en pantalla (4:3)</PresentationFormat>
  <Paragraphs>28</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Ángulos</vt:lpstr>
      <vt:lpstr>EL RESUMEN</vt:lpstr>
      <vt:lpstr>EL RESUMEN</vt:lpstr>
      <vt:lpstr>Características y objetivos del resumen: </vt:lpstr>
      <vt:lpstr>Presentación de PowerPoint</vt:lpstr>
      <vt:lpstr>Presentación de PowerPoint</vt:lpstr>
      <vt:lpstr>Pasos para hacer un resumen </vt:lpstr>
      <vt:lpstr>Tipos de resumen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RESUMEN</dc:title>
  <dc:creator>Pavilion</dc:creator>
  <cp:lastModifiedBy>Pavilion</cp:lastModifiedBy>
  <cp:revision>2</cp:revision>
  <dcterms:created xsi:type="dcterms:W3CDTF">2021-05-24T19:21:42Z</dcterms:created>
  <dcterms:modified xsi:type="dcterms:W3CDTF">2021-05-24T19:35:28Z</dcterms:modified>
</cp:coreProperties>
</file>