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73" r:id="rId3"/>
    <p:sldId id="269" r:id="rId4"/>
    <p:sldId id="257" r:id="rId5"/>
    <p:sldId id="270" r:id="rId6"/>
    <p:sldId id="258" r:id="rId7"/>
    <p:sldId id="271" r:id="rId8"/>
    <p:sldId id="259" r:id="rId9"/>
    <p:sldId id="260" r:id="rId10"/>
    <p:sldId id="261" r:id="rId11"/>
    <p:sldId id="262" r:id="rId12"/>
    <p:sldId id="263" r:id="rId13"/>
    <p:sldId id="272" r:id="rId14"/>
    <p:sldId id="264" r:id="rId15"/>
    <p:sldId id="265" r:id="rId16"/>
    <p:sldId id="266" r:id="rId17"/>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1506" y="-1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83A05EBE-A799-49EB-83C5-DEC8400C749B}" type="datetimeFigureOut">
              <a:rPr lang="es-MX" smtClean="0"/>
              <a:t>03/09/2021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C98BD71-0905-4675-97CC-3B120058B922}" type="slidenum">
              <a:rPr lang="es-MX" smtClean="0"/>
              <a:t>‹Nº›</a:t>
            </a:fld>
            <a:endParaRPr lang="es-MX"/>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ipe/>
    <p:sndAc>
      <p:stSnd>
        <p:snd r:embed="rId1" name="click.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83A05EBE-A799-49EB-83C5-DEC8400C749B}" type="datetimeFigureOut">
              <a:rPr lang="es-MX" smtClean="0"/>
              <a:t>03/09/2021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C98BD71-0905-4675-97CC-3B120058B922}" type="slidenum">
              <a:rPr lang="es-MX" smtClean="0"/>
              <a:t>‹Nº›</a:t>
            </a:fld>
            <a:endParaRPr lang="es-MX"/>
          </a:p>
        </p:txBody>
      </p:sp>
    </p:spTree>
  </p:cSld>
  <p:clrMapOvr>
    <a:masterClrMapping/>
  </p:clrMapOvr>
  <p:transition spd="slow">
    <p:wipe/>
    <p:sndAc>
      <p:stSnd>
        <p:snd r:embed="rId1" name="click.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3A05EBE-A799-49EB-83C5-DEC8400C749B}" type="datetimeFigureOut">
              <a:rPr lang="es-MX" smtClean="0"/>
              <a:t>03/09/2021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C98BD71-0905-4675-97CC-3B120058B922}" type="slidenum">
              <a:rPr lang="es-MX" smtClean="0"/>
              <a:t>‹Nº›</a:t>
            </a:fld>
            <a:endParaRPr lang="es-MX"/>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ipe/>
    <p:sndAc>
      <p:stSnd>
        <p:snd r:embed="rId1" name="click.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Date Placeholder 4"/>
          <p:cNvSpPr>
            <a:spLocks noGrp="1"/>
          </p:cNvSpPr>
          <p:nvPr>
            <p:ph type="dt" sz="half" idx="10"/>
          </p:nvPr>
        </p:nvSpPr>
        <p:spPr/>
        <p:txBody>
          <a:bodyPr/>
          <a:lstStyle/>
          <a:p>
            <a:fld id="{83A05EBE-A799-49EB-83C5-DEC8400C749B}" type="datetimeFigureOut">
              <a:rPr lang="es-MX" smtClean="0"/>
              <a:t>03/09/2021</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8C98BD71-0905-4675-97CC-3B120058B922}" type="slidenum">
              <a:rPr lang="es-MX" smtClean="0"/>
              <a:t>‹Nº›</a:t>
            </a:fld>
            <a:endParaRPr lang="es-MX"/>
          </a:p>
        </p:txBody>
      </p:sp>
    </p:spTree>
  </p:cSld>
  <p:clrMapOvr>
    <a:masterClrMapping/>
  </p:clrMapOvr>
  <p:transition spd="slow">
    <p:wipe/>
    <p:sndAc>
      <p:stSnd>
        <p:snd r:embed="rId1" name="click.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Date Placeholder 6"/>
          <p:cNvSpPr>
            <a:spLocks noGrp="1"/>
          </p:cNvSpPr>
          <p:nvPr>
            <p:ph type="dt" sz="half" idx="10"/>
          </p:nvPr>
        </p:nvSpPr>
        <p:spPr/>
        <p:txBody>
          <a:bodyPr/>
          <a:lstStyle/>
          <a:p>
            <a:fld id="{83A05EBE-A799-49EB-83C5-DEC8400C749B}" type="datetimeFigureOut">
              <a:rPr lang="es-MX" smtClean="0"/>
              <a:t>03/09/2021</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8C98BD71-0905-4675-97CC-3B120058B922}" type="slidenum">
              <a:rPr lang="es-MX" smtClean="0"/>
              <a:t>‹Nº›</a:t>
            </a:fld>
            <a:endParaRPr lang="es-MX"/>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p:sndAc>
      <p:stSnd>
        <p:snd r:embed="rId1" name="click.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83A05EBE-A799-49EB-83C5-DEC8400C749B}" type="datetimeFigureOut">
              <a:rPr lang="es-MX" smtClean="0"/>
              <a:t>03/09/2021</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8C98BD71-0905-4675-97CC-3B120058B922}" type="slidenum">
              <a:rPr lang="es-MX" smtClean="0"/>
              <a:t>‹Nº›</a:t>
            </a:fld>
            <a:endParaRPr lang="es-MX"/>
          </a:p>
        </p:txBody>
      </p:sp>
    </p:spTree>
  </p:cSld>
  <p:clrMapOvr>
    <a:masterClrMapping/>
  </p:clrMapOvr>
  <p:transition spd="slow">
    <p:wipe/>
    <p:sndAc>
      <p:stSnd>
        <p:snd r:embed="rId1" name="click.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A05EBE-A799-49EB-83C5-DEC8400C749B}" type="datetimeFigureOut">
              <a:rPr lang="es-MX" smtClean="0"/>
              <a:t>03/09/2021</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8C98BD71-0905-4675-97CC-3B120058B922}" type="slidenum">
              <a:rPr lang="es-MX" smtClean="0"/>
              <a:t>‹Nº›</a:t>
            </a:fld>
            <a:endParaRPr lang="es-MX"/>
          </a:p>
        </p:txBody>
      </p:sp>
    </p:spTree>
  </p:cSld>
  <p:clrMapOvr>
    <a:masterClrMapping/>
  </p:clrMapOvr>
  <p:transition spd="slow">
    <p:wipe/>
    <p:sndAc>
      <p:stSnd>
        <p:snd r:embed="rId1" name="click.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s-ES" smtClean="0"/>
              <a:t>Haga clic para modificar el estilo de título del patrón</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3A05EBE-A799-49EB-83C5-DEC8400C749B}" type="datetimeFigureOut">
              <a:rPr lang="es-MX" smtClean="0"/>
              <a:t>03/09/2021</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8C98BD71-0905-4675-97CC-3B120058B922}" type="slidenum">
              <a:rPr lang="es-MX" smtClean="0"/>
              <a:t>‹Nº›</a:t>
            </a:fld>
            <a:endParaRPr lang="es-MX"/>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p:sndAc>
      <p:stSnd>
        <p:snd r:embed="rId1" name="click.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3A05EBE-A799-49EB-83C5-DEC8400C749B}" type="datetimeFigureOut">
              <a:rPr lang="es-MX" smtClean="0"/>
              <a:t>03/09/2021</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8C98BD71-0905-4675-97CC-3B120058B922}" type="slidenum">
              <a:rPr lang="es-MX" smtClean="0"/>
              <a:t>‹Nº›</a:t>
            </a:fld>
            <a:endParaRPr lang="es-MX"/>
          </a:p>
        </p:txBody>
      </p:sp>
    </p:spTree>
  </p:cSld>
  <p:clrMapOvr>
    <a:masterClrMapping/>
  </p:clrMapOvr>
  <p:transition spd="slow">
    <p:wipe/>
    <p:sndAc>
      <p:stSnd>
        <p:snd r:embed="rId1" name="click.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83A05EBE-A799-49EB-83C5-DEC8400C749B}" type="datetimeFigureOut">
              <a:rPr lang="es-MX" smtClean="0"/>
              <a:t>03/09/2021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C98BD71-0905-4675-97CC-3B120058B922}" type="slidenum">
              <a:rPr lang="es-MX" smtClean="0"/>
              <a:t>‹Nº›</a:t>
            </a:fld>
            <a:endParaRPr lang="es-MX"/>
          </a:p>
        </p:txBody>
      </p:sp>
    </p:spTree>
  </p:cSld>
  <p:clrMapOvr>
    <a:masterClrMapping/>
  </p:clrMapOvr>
  <p:transition spd="slow">
    <p:wipe/>
    <p:sndAc>
      <p:stSnd>
        <p:snd r:embed="rId1" name="click.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83A05EBE-A799-49EB-83C5-DEC8400C749B}" type="datetimeFigureOut">
              <a:rPr lang="es-MX" smtClean="0"/>
              <a:t>03/09/2021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C98BD71-0905-4675-97CC-3B120058B922}" type="slidenum">
              <a:rPr lang="es-MX" smtClean="0"/>
              <a:t>‹Nº›</a:t>
            </a:fld>
            <a:endParaRPr lang="es-MX"/>
          </a:p>
        </p:txBody>
      </p:sp>
    </p:spTree>
  </p:cSld>
  <p:clrMapOvr>
    <a:masterClrMapping/>
  </p:clrMapOvr>
  <p:transition spd="slow">
    <p:wipe/>
    <p:sndAc>
      <p:stSnd>
        <p:snd r:embed="rId1" name="click.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83A05EBE-A799-49EB-83C5-DEC8400C749B}" type="datetimeFigureOut">
              <a:rPr lang="es-MX" smtClean="0"/>
              <a:t>03/09/2021</a:t>
            </a:fld>
            <a:endParaRPr lang="es-MX"/>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s-MX"/>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8C98BD71-0905-4675-97CC-3B120058B922}" type="slidenum">
              <a:rPr lang="es-MX" smtClean="0"/>
              <a:t>‹Nº›</a:t>
            </a:fld>
            <a:endParaRPr lang="es-MX"/>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wipe/>
    <p:sndAc>
      <p:stSnd>
        <p:snd r:embed="rId13" name="click.wav"/>
      </p:stSnd>
    </p:sndAc>
  </p:transition>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smtClean="0"/>
              <a:t>Prototipos Textuales de la Redacción</a:t>
            </a:r>
            <a:endParaRPr lang="es-MX" dirty="0"/>
          </a:p>
        </p:txBody>
      </p:sp>
      <p:sp>
        <p:nvSpPr>
          <p:cNvPr id="3" name="2 Subtítulo"/>
          <p:cNvSpPr>
            <a:spLocks noGrp="1"/>
          </p:cNvSpPr>
          <p:nvPr>
            <p:ph type="subTitle" idx="1"/>
          </p:nvPr>
        </p:nvSpPr>
        <p:spPr/>
        <p:txBody>
          <a:bodyPr/>
          <a:lstStyle/>
          <a:p>
            <a:r>
              <a:rPr lang="es-MX" dirty="0" smtClean="0"/>
              <a:t>Lic. Jonatan Alfredo </a:t>
            </a:r>
            <a:r>
              <a:rPr lang="es-MX" dirty="0" smtClean="0"/>
              <a:t>Mendoza Alvarez</a:t>
            </a:r>
            <a:endParaRPr lang="es-MX"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240" y="3432175"/>
            <a:ext cx="2143125"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716951"/>
      </p:ext>
    </p:extLst>
  </p:cSld>
  <p:clrMapOvr>
    <a:masterClrMapping/>
  </p:clrMapOvr>
  <p:transition spd="slow">
    <p:wipe/>
    <p:sndAc>
      <p:stSnd>
        <p:snd r:embed="rId2" name="click.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LOS PROTOTIPOS TEXTUALES</a:t>
            </a:r>
            <a:endParaRPr lang="es-MX" dirty="0"/>
          </a:p>
        </p:txBody>
      </p:sp>
      <p:sp>
        <p:nvSpPr>
          <p:cNvPr id="3" name="2 Marcador de contenido"/>
          <p:cNvSpPr>
            <a:spLocks noGrp="1"/>
          </p:cNvSpPr>
          <p:nvPr>
            <p:ph idx="1"/>
          </p:nvPr>
        </p:nvSpPr>
        <p:spPr/>
        <p:txBody>
          <a:bodyPr/>
          <a:lstStyle/>
          <a:p>
            <a:r>
              <a:rPr lang="es-MX" dirty="0" smtClean="0"/>
              <a:t>Los prototipos textuales son todos aquellos nos ayudan a diseñar, definir y orientar un texto, los cuales se pueden dividir en…</a:t>
            </a:r>
          </a:p>
          <a:p>
            <a:endParaRPr lang="es-MX" dirty="0"/>
          </a:p>
          <a:p>
            <a:r>
              <a:rPr lang="es-MX" dirty="0" smtClean="0"/>
              <a:t>A) Exposición</a:t>
            </a:r>
          </a:p>
          <a:p>
            <a:r>
              <a:rPr lang="es-MX" dirty="0" smtClean="0"/>
              <a:t>B) El ensayo</a:t>
            </a:r>
          </a:p>
          <a:p>
            <a:r>
              <a:rPr lang="es-MX" dirty="0" smtClean="0"/>
              <a:t>C) El discurso</a:t>
            </a:r>
          </a:p>
          <a:p>
            <a:r>
              <a:rPr lang="es-MX" dirty="0" smtClean="0"/>
              <a:t>D) El resumen</a:t>
            </a:r>
            <a:endParaRPr lang="es-MX"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154107">
            <a:off x="5148064" y="2204864"/>
            <a:ext cx="3600400"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5071940"/>
      </p:ext>
    </p:extLst>
  </p:cSld>
  <p:clrMapOvr>
    <a:masterClrMapping/>
  </p:clrMapOvr>
  <p:transition spd="slow">
    <p:wipe/>
    <p:sndAc>
      <p:stSnd>
        <p:snd r:embed="rId2" name="click.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artes de una exposición or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0439666"/>
      </p:ext>
    </p:extLst>
  </p:cSld>
  <p:clrMapOvr>
    <a:masterClrMapping/>
  </p:clrMapOvr>
  <p:transition spd="slow">
    <p:wipe/>
    <p:sndAc>
      <p:stSnd>
        <p:snd r:embed="rId2" name="click.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t>Qué es Exposición:</a:t>
            </a:r>
            <a:br>
              <a:rPr lang="es-MX" dirty="0"/>
            </a:br>
            <a:endParaRPr lang="es-MX" dirty="0"/>
          </a:p>
        </p:txBody>
      </p:sp>
      <p:sp>
        <p:nvSpPr>
          <p:cNvPr id="3" name="2 Marcador de contenido"/>
          <p:cNvSpPr>
            <a:spLocks noGrp="1"/>
          </p:cNvSpPr>
          <p:nvPr>
            <p:ph idx="1"/>
          </p:nvPr>
        </p:nvSpPr>
        <p:spPr/>
        <p:txBody>
          <a:bodyPr>
            <a:normAutofit/>
          </a:bodyPr>
          <a:lstStyle/>
          <a:p>
            <a:r>
              <a:rPr lang="es-MX" dirty="0"/>
              <a:t>Una exposición es la</a:t>
            </a:r>
            <a:r>
              <a:rPr lang="es-MX" b="1" dirty="0"/>
              <a:t> acción y efecto de exponer algo para que sea visto, oído y apreciado por otras personas</a:t>
            </a:r>
            <a:r>
              <a:rPr lang="es-MX" dirty="0"/>
              <a:t>. La palabra, como tal, proviene del latín </a:t>
            </a:r>
            <a:r>
              <a:rPr lang="es-MX" i="1" dirty="0" err="1"/>
              <a:t>expositio</a:t>
            </a:r>
            <a:r>
              <a:rPr lang="es-MX" dirty="0"/>
              <a:t>, </a:t>
            </a:r>
            <a:r>
              <a:rPr lang="es-MX" i="1" dirty="0" err="1"/>
              <a:t>expositiōnis</a:t>
            </a:r>
            <a:r>
              <a:rPr lang="es-MX" dirty="0" smtClean="0"/>
              <a:t>.</a:t>
            </a:r>
          </a:p>
          <a:p>
            <a:endParaRPr lang="es-MX" dirty="0"/>
          </a:p>
          <a:p>
            <a:r>
              <a:rPr lang="es-MX" dirty="0" smtClean="0"/>
              <a:t>Una </a:t>
            </a:r>
            <a:r>
              <a:rPr lang="es-MX" dirty="0"/>
              <a:t>exposición puede ser una presentación, una conferencia, una ponencia o un discurso en el cual se desarrolla un aspecto específico de un tema para someterlo a la discusión e interpretación del público.</a:t>
            </a:r>
          </a:p>
        </p:txBody>
      </p:sp>
    </p:spTree>
    <p:extLst>
      <p:ext uri="{BB962C8B-B14F-4D97-AF65-F5344CB8AC3E}">
        <p14:creationId xmlns:p14="http://schemas.microsoft.com/office/powerpoint/2010/main" val="3058099737"/>
      </p:ext>
    </p:extLst>
  </p:cSld>
  <p:clrMapOvr>
    <a:masterClrMapping/>
  </p:clrMapOvr>
  <p:transition spd="slow">
    <p:wipe/>
    <p:sndAc>
      <p:stSnd>
        <p:snd r:embed="rId2" name="click.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Estructura de una exposición ora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836712"/>
            <a:ext cx="7344816"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9022075"/>
      </p:ext>
    </p:extLst>
  </p:cSld>
  <p:clrMapOvr>
    <a:masterClrMapping/>
  </p:clrMapOvr>
  <p:transition spd="slow">
    <p:wipe/>
    <p:sndAc>
      <p:stSnd>
        <p:snd r:embed="rId2" name="click.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t>Exposición oral y escrita</a:t>
            </a:r>
            <a:br>
              <a:rPr lang="es-MX" dirty="0"/>
            </a:br>
            <a:endParaRPr lang="es-MX" dirty="0"/>
          </a:p>
        </p:txBody>
      </p:sp>
      <p:sp>
        <p:nvSpPr>
          <p:cNvPr id="3" name="2 Marcador de contenido"/>
          <p:cNvSpPr>
            <a:spLocks noGrp="1"/>
          </p:cNvSpPr>
          <p:nvPr>
            <p:ph idx="1"/>
          </p:nvPr>
        </p:nvSpPr>
        <p:spPr/>
        <p:txBody>
          <a:bodyPr>
            <a:normAutofit fontScale="85000" lnSpcReduction="10000"/>
          </a:bodyPr>
          <a:lstStyle/>
          <a:p>
            <a:r>
              <a:rPr lang="es-MX" dirty="0" smtClean="0"/>
              <a:t>La </a:t>
            </a:r>
            <a:r>
              <a:rPr lang="es-MX" dirty="0"/>
              <a:t>exposición es la forma más habitual de presentar un tema o asunto, realizando una explicación detallada de su contenido, abordando y desarrollando los aspectos más importantes de una manera clara y convincente. </a:t>
            </a:r>
            <a:endParaRPr lang="es-MX" dirty="0" smtClean="0"/>
          </a:p>
          <a:p>
            <a:endParaRPr lang="es-MX" dirty="0"/>
          </a:p>
          <a:p>
            <a:r>
              <a:rPr lang="es-MX" dirty="0" smtClean="0"/>
              <a:t>En </a:t>
            </a:r>
            <a:r>
              <a:rPr lang="es-MX" dirty="0"/>
              <a:t>la exposición, como tal, predomina la</a:t>
            </a:r>
            <a:r>
              <a:rPr lang="es-MX" b="1" dirty="0"/>
              <a:t> función informativa</a:t>
            </a:r>
            <a:r>
              <a:rPr lang="es-MX" dirty="0"/>
              <a:t>, pues lo que se pretende es trasmitir una serie de conocimientos, ideas o propuestas. Podemos hacer </a:t>
            </a:r>
            <a:r>
              <a:rPr lang="es-MX" b="1" dirty="0"/>
              <a:t>exposiciones de manera oral</a:t>
            </a:r>
            <a:r>
              <a:rPr lang="es-MX" dirty="0"/>
              <a:t>, valiéndonos de material de apoyo digital o físico, mediante el cual estructuramos y desarrollamos nuestro tema de la manera más interesante y amena para nuestro público, o de</a:t>
            </a:r>
            <a:r>
              <a:rPr lang="es-MX" b="1" dirty="0"/>
              <a:t> manera escrita</a:t>
            </a:r>
            <a:r>
              <a:rPr lang="es-MX" dirty="0"/>
              <a:t>, redactando un texto en el cual se desarrolle de manera clara y precisa un tema o asunto.</a:t>
            </a:r>
          </a:p>
        </p:txBody>
      </p:sp>
    </p:spTree>
    <p:extLst>
      <p:ext uri="{BB962C8B-B14F-4D97-AF65-F5344CB8AC3E}">
        <p14:creationId xmlns:p14="http://schemas.microsoft.com/office/powerpoint/2010/main" val="1782003698"/>
      </p:ext>
    </p:extLst>
  </p:cSld>
  <p:clrMapOvr>
    <a:masterClrMapping/>
  </p:clrMapOvr>
  <p:transition spd="slow">
    <p:wipe/>
    <p:sndAc>
      <p:stSnd>
        <p:snd r:embed="rId2" name="click.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l Informe Psicológico El informe psicológico es es una exposición escrita,  minuciosa e histórica de los acont… | Writing services, Academic writing,  Writing skil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836712"/>
            <a:ext cx="7776864" cy="4824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8291"/>
      </p:ext>
    </p:extLst>
  </p:cSld>
  <p:clrMapOvr>
    <a:masterClrMapping/>
  </p:clrMapOvr>
  <p:transition spd="slow">
    <p:wipe/>
    <p:sndAc>
      <p:stSnd>
        <p:snd r:embed="rId2" name="click.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sz="4000" dirty="0" smtClean="0"/>
              <a:t>Exposición de motivos</a:t>
            </a:r>
            <a:br>
              <a:rPr lang="es-MX" sz="4000" dirty="0" smtClean="0"/>
            </a:br>
            <a:endParaRPr lang="es-MX" sz="4000" dirty="0"/>
          </a:p>
        </p:txBody>
      </p:sp>
      <p:sp>
        <p:nvSpPr>
          <p:cNvPr id="3" name="2 Marcador de contenido"/>
          <p:cNvSpPr>
            <a:spLocks noGrp="1"/>
          </p:cNvSpPr>
          <p:nvPr>
            <p:ph idx="1"/>
          </p:nvPr>
        </p:nvSpPr>
        <p:spPr/>
        <p:txBody>
          <a:bodyPr/>
          <a:lstStyle/>
          <a:p>
            <a:r>
              <a:rPr lang="es-MX" dirty="0"/>
              <a:t>Se conoce como exposición de motivos al texto por medio del cual se hace una explicación detallada de las razones que llevan a alguien a tomar una decisión, actuar de un modo específico o aplicar alguna medida.</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182954">
            <a:off x="6038445" y="3430415"/>
            <a:ext cx="24384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5007468"/>
      </p:ext>
    </p:extLst>
  </p:cSld>
  <p:clrMapOvr>
    <a:masterClrMapping/>
  </p:clrMapOvr>
  <p:transition spd="slow">
    <p:wipe/>
    <p:sndAc>
      <p:stSnd>
        <p:snd r:embed="rId2" name="click.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ELEMENTOS PARA UNA BUENA EXPOSICION</a:t>
            </a:r>
            <a:endParaRPr lang="es-MX" dirty="0"/>
          </a:p>
        </p:txBody>
      </p:sp>
      <p:sp>
        <p:nvSpPr>
          <p:cNvPr id="3" name="2 Marcador de contenido"/>
          <p:cNvSpPr>
            <a:spLocks noGrp="1"/>
          </p:cNvSpPr>
          <p:nvPr>
            <p:ph idx="1"/>
          </p:nvPr>
        </p:nvSpPr>
        <p:spPr/>
        <p:txBody>
          <a:bodyPr>
            <a:normAutofit/>
          </a:bodyPr>
          <a:lstStyle/>
          <a:p>
            <a:r>
              <a:rPr lang="es-MX" b="1" dirty="0"/>
              <a:t> Ten confianza en ti mismo.</a:t>
            </a:r>
          </a:p>
          <a:p>
            <a:r>
              <a:rPr lang="es-MX" dirty="0"/>
              <a:t>Para </a:t>
            </a:r>
            <a:r>
              <a:rPr lang="es-MX" b="1" dirty="0"/>
              <a:t>aprender a preparar una exposición</a:t>
            </a:r>
            <a:r>
              <a:rPr lang="es-MX" dirty="0"/>
              <a:t>, debes confiar en lo que sabes. Ser experto en lo que vas a exponer te dará la confianza que necesitas. Si no estás seguro de lo que vas a decir porque no conoces el tema en su totalidad, puedes llegar a  tener un bloqueo mental que te jugará una mala pasada y te dejará en blanco e incómodo frente a tu audiencia. </a:t>
            </a:r>
          </a:p>
          <a:p>
            <a:endParaRPr lang="es-MX" dirty="0"/>
          </a:p>
        </p:txBody>
      </p:sp>
    </p:spTree>
    <p:extLst>
      <p:ext uri="{BB962C8B-B14F-4D97-AF65-F5344CB8AC3E}">
        <p14:creationId xmlns:p14="http://schemas.microsoft.com/office/powerpoint/2010/main" val="2216370749"/>
      </p:ext>
    </p:extLst>
  </p:cSld>
  <p:clrMapOvr>
    <a:masterClrMapping/>
  </p:clrMapOvr>
  <p:transition spd="slow">
    <p:wipe/>
    <p:sndAc>
      <p:stSnd>
        <p:snd r:embed="rId2" name="click.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b="1" dirty="0" smtClean="0"/>
              <a:t>2. Conoce a tu público.</a:t>
            </a:r>
            <a:br>
              <a:rPr lang="es-MX" b="1" dirty="0" smtClean="0"/>
            </a:br>
            <a:endParaRPr lang="es-MX" dirty="0"/>
          </a:p>
        </p:txBody>
      </p:sp>
      <p:sp>
        <p:nvSpPr>
          <p:cNvPr id="3" name="2 Marcador de contenido"/>
          <p:cNvSpPr>
            <a:spLocks noGrp="1"/>
          </p:cNvSpPr>
          <p:nvPr>
            <p:ph idx="1"/>
          </p:nvPr>
        </p:nvSpPr>
        <p:spPr/>
        <p:txBody>
          <a:bodyPr/>
          <a:lstStyle/>
          <a:p>
            <a:r>
              <a:rPr lang="es-MX" dirty="0" smtClean="0"/>
              <a:t>Es </a:t>
            </a:r>
            <a:r>
              <a:rPr lang="es-MX" dirty="0"/>
              <a:t>súper importante el conocimiento que puedas tener de tu público, es más fácil preparar una presentación si conoces el perfil de las personas que van a asistir, puesto que podrás hacerte una idea de lo que estas personas están interesadas en escuchar.</a:t>
            </a:r>
          </a:p>
          <a:p>
            <a:endParaRPr lang="es-MX" dirty="0"/>
          </a:p>
        </p:txBody>
      </p:sp>
      <p:pic>
        <p:nvPicPr>
          <p:cNvPr id="4098" name="Picture 2" descr="LA EXPOSICIÓN ESCRITA Y ORAL - Página web de lafinestraobert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6535" y="3212976"/>
            <a:ext cx="2311889" cy="1512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5327577"/>
      </p:ext>
    </p:extLst>
  </p:cSld>
  <p:clrMapOvr>
    <a:masterClrMapping/>
  </p:clrMapOvr>
  <p:transition spd="slow">
    <p:wipe/>
    <p:sndAc>
      <p:stSnd>
        <p:snd r:embed="rId2" name="click.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b="1" dirty="0"/>
              <a:t>3. Investiga a fondo el tema.</a:t>
            </a:r>
            <a:br>
              <a:rPr lang="es-MX" b="1" dirty="0"/>
            </a:br>
            <a:endParaRPr lang="es-MX" dirty="0"/>
          </a:p>
        </p:txBody>
      </p:sp>
      <p:sp>
        <p:nvSpPr>
          <p:cNvPr id="3" name="2 Marcador de contenido"/>
          <p:cNvSpPr>
            <a:spLocks noGrp="1"/>
          </p:cNvSpPr>
          <p:nvPr>
            <p:ph idx="1"/>
          </p:nvPr>
        </p:nvSpPr>
        <p:spPr/>
        <p:txBody>
          <a:bodyPr/>
          <a:lstStyle/>
          <a:p>
            <a:r>
              <a:rPr lang="es-MX" dirty="0"/>
              <a:t>Haz  un arduo trabajo investigativo, deja las excusas a un lado y saca tiempo para investigar temas que, aunque sean diferentes,  tengan que ver con el que vas a exponer, esto ampliará el contenido que debes manejar en caso de que haya una persona experta y tenga una pregunta que, si bien, no concierne a todos, puedas manejar gracias a todo lo que sabes del tema.</a:t>
            </a:r>
          </a:p>
        </p:txBody>
      </p:sp>
      <p:pic>
        <p:nvPicPr>
          <p:cNvPr id="5122" name="Picture 2" descr="LA EXPOSICIÓN ESCRITA by karla milen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6136" y="4509120"/>
            <a:ext cx="2808312" cy="1580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2739653"/>
      </p:ext>
    </p:extLst>
  </p:cSld>
  <p:clrMapOvr>
    <a:masterClrMapping/>
  </p:clrMapOvr>
  <p:transition spd="slow">
    <p:wipe/>
    <p:sndAc>
      <p:stSnd>
        <p:snd r:embed="rId2" name="click.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b="1" dirty="0"/>
              <a:t>4. Organiza tu exposición.</a:t>
            </a:r>
            <a:br>
              <a:rPr lang="es-MX" b="1" dirty="0"/>
            </a:br>
            <a:endParaRPr lang="es-MX" dirty="0"/>
          </a:p>
        </p:txBody>
      </p:sp>
      <p:sp>
        <p:nvSpPr>
          <p:cNvPr id="3" name="2 Marcador de contenido"/>
          <p:cNvSpPr>
            <a:spLocks noGrp="1"/>
          </p:cNvSpPr>
          <p:nvPr>
            <p:ph idx="1"/>
          </p:nvPr>
        </p:nvSpPr>
        <p:spPr/>
        <p:txBody>
          <a:bodyPr/>
          <a:lstStyle/>
          <a:p>
            <a:r>
              <a:rPr lang="es-MX" dirty="0"/>
              <a:t>La estructura de tu exposición determinará no solo el tiempo que tomará la misma, también  le dará sentido a lo que estás diciendo</a:t>
            </a:r>
          </a:p>
        </p:txBody>
      </p:sp>
    </p:spTree>
    <p:extLst>
      <p:ext uri="{BB962C8B-B14F-4D97-AF65-F5344CB8AC3E}">
        <p14:creationId xmlns:p14="http://schemas.microsoft.com/office/powerpoint/2010/main" val="1539972007"/>
      </p:ext>
    </p:extLst>
  </p:cSld>
  <p:clrMapOvr>
    <a:masterClrMapping/>
  </p:clrMapOvr>
  <p:transition spd="slow">
    <p:wipe/>
    <p:sndAc>
      <p:stSnd>
        <p:snd r:embed="rId2" name="click.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Preparación de la exposición | Comunicación Oral y Escrit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332656"/>
            <a:ext cx="7560839" cy="5760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2554817"/>
      </p:ext>
    </p:extLst>
  </p:cSld>
  <p:clrMapOvr>
    <a:masterClrMapping/>
  </p:clrMapOvr>
  <p:transition spd="slow">
    <p:wipe/>
    <p:sndAc>
      <p:stSnd>
        <p:snd r:embed="rId2" name="click.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1560" y="908720"/>
            <a:ext cx="8229600" cy="1143000"/>
          </a:xfrm>
        </p:spPr>
        <p:txBody>
          <a:bodyPr>
            <a:normAutofit fontScale="90000"/>
          </a:bodyPr>
          <a:lstStyle/>
          <a:p>
            <a:r>
              <a:rPr lang="es-MX" b="1" dirty="0"/>
              <a:t>5. Escribe tu discurso.</a:t>
            </a:r>
            <a:br>
              <a:rPr lang="es-MX" b="1" dirty="0"/>
            </a:br>
            <a:endParaRPr lang="es-MX" dirty="0"/>
          </a:p>
        </p:txBody>
      </p:sp>
      <p:sp>
        <p:nvSpPr>
          <p:cNvPr id="3" name="2 Marcador de contenido"/>
          <p:cNvSpPr>
            <a:spLocks noGrp="1"/>
          </p:cNvSpPr>
          <p:nvPr>
            <p:ph idx="1"/>
          </p:nvPr>
        </p:nvSpPr>
        <p:spPr/>
        <p:txBody>
          <a:bodyPr/>
          <a:lstStyle/>
          <a:p>
            <a:r>
              <a:rPr lang="es-MX" dirty="0"/>
              <a:t>Hazlo con palabras precisas, sencillas, concretas, recuerda que menos puede llegar a ser más, al  público le agrada que le hablen en su idioma y con esto me refiero al vocabulario que ellos pueden entender fácilmente. </a:t>
            </a:r>
          </a:p>
        </p:txBody>
      </p:sp>
      <p:pic>
        <p:nvPicPr>
          <p:cNvPr id="7170" name="Picture 2" descr="Terapia de exposición escrita tan efectiva como la terapia de procesamiento  cognitivo para reducir los síntomas de TEPT ➜ | SE Psiquiatría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93845" y="3501008"/>
            <a:ext cx="3982505" cy="2664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6601474"/>
      </p:ext>
    </p:extLst>
  </p:cSld>
  <p:clrMapOvr>
    <a:masterClrMapping/>
  </p:clrMapOvr>
  <p:transition spd="slow">
    <p:wipe/>
    <p:sndAc>
      <p:stSnd>
        <p:snd r:embed="rId2" name="click.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b="1" dirty="0"/>
              <a:t>6. Prepara tu voz.</a:t>
            </a:r>
            <a:br>
              <a:rPr lang="es-MX" b="1" dirty="0"/>
            </a:br>
            <a:endParaRPr lang="es-MX" dirty="0"/>
          </a:p>
        </p:txBody>
      </p:sp>
      <p:sp>
        <p:nvSpPr>
          <p:cNvPr id="3" name="2 Marcador de contenido"/>
          <p:cNvSpPr>
            <a:spLocks noGrp="1"/>
          </p:cNvSpPr>
          <p:nvPr>
            <p:ph idx="1"/>
          </p:nvPr>
        </p:nvSpPr>
        <p:spPr/>
        <p:txBody>
          <a:bodyPr>
            <a:normAutofit fontScale="92500" lnSpcReduction="10000"/>
          </a:bodyPr>
          <a:lstStyle/>
          <a:p>
            <a:r>
              <a:rPr lang="es-MX" dirty="0"/>
              <a:t>Para preparar tu voz lo primero que debes hacer es respirar bien, puesto que esto permite evitar la fatiga o que se te resequen las cuerdas vocales haciendo que te distraigas e interrumpas tu presentación al tener que tomar agua constantemente. </a:t>
            </a:r>
            <a:endParaRPr lang="es-MX" dirty="0" smtClean="0"/>
          </a:p>
          <a:p>
            <a:endParaRPr lang="es-MX" dirty="0"/>
          </a:p>
          <a:p>
            <a:r>
              <a:rPr lang="es-MX" dirty="0" smtClean="0"/>
              <a:t>Toma </a:t>
            </a:r>
            <a:r>
              <a:rPr lang="es-MX" dirty="0"/>
              <a:t>aire por la nariz y asegúrate de que el aire está llegando a tus pulmones, sintiendo como se agranda tu estómago.</a:t>
            </a:r>
          </a:p>
          <a:p>
            <a:r>
              <a:rPr lang="es-MX" dirty="0"/>
              <a:t>Suelta el aire por la boca, esto lo puedes hacer  ya sea soplando, emitiendo la vocal “a”  o diciendo los días de la semana. </a:t>
            </a:r>
          </a:p>
          <a:p>
            <a:endParaRPr lang="es-MX"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8143" y="4302671"/>
            <a:ext cx="2561481" cy="17203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1967898"/>
      </p:ext>
    </p:extLst>
  </p:cSld>
  <p:clrMapOvr>
    <a:masterClrMapping/>
  </p:clrMapOvr>
  <p:transition spd="slow">
    <p:wipe/>
    <p:sndAc>
      <p:stSnd>
        <p:snd r:embed="rId2" name="click.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5013176"/>
            <a:ext cx="6781800" cy="1600200"/>
          </a:xfrm>
        </p:spPr>
        <p:txBody>
          <a:bodyPr>
            <a:normAutofit fontScale="90000"/>
          </a:bodyPr>
          <a:lstStyle/>
          <a:p>
            <a:r>
              <a:rPr lang="es-MX" b="1" dirty="0"/>
              <a:t>7. Adecúa tu presentación personal.</a:t>
            </a:r>
            <a:br>
              <a:rPr lang="es-MX" b="1" dirty="0"/>
            </a:br>
            <a:endParaRPr lang="es-MX" dirty="0"/>
          </a:p>
        </p:txBody>
      </p:sp>
      <p:sp>
        <p:nvSpPr>
          <p:cNvPr id="3" name="2 Marcador de contenido"/>
          <p:cNvSpPr>
            <a:spLocks noGrp="1"/>
          </p:cNvSpPr>
          <p:nvPr>
            <p:ph idx="1"/>
          </p:nvPr>
        </p:nvSpPr>
        <p:spPr/>
        <p:txBody>
          <a:bodyPr>
            <a:normAutofit/>
          </a:bodyPr>
          <a:lstStyle/>
          <a:p>
            <a:r>
              <a:rPr lang="es-MX" dirty="0"/>
              <a:t>Quizá te has preguntado cómo preparar una presentación y aunque no debería ser tan importante, seguro has pensado en qué ropa llevar. Debes tener en cuenta que la primera impresión es la que cuenta y lo que uses ese día determinará, en cierto modo, que tan enserio  puede tomarte el público al que te diriges, no obstante, esto no pasa en algunos casos, ya que el discurso es el que finalmente atrapa la atención de cualquier desprevenido; sin embargo no dejes de pensar en el público al cual vas a dirigirte (edad, nivel académico, </a:t>
            </a:r>
            <a:r>
              <a:rPr lang="es-MX" dirty="0" err="1" smtClean="0"/>
              <a:t>etc</a:t>
            </a:r>
            <a:r>
              <a:rPr lang="es-MX" dirty="0" smtClean="0"/>
              <a:t>)</a:t>
            </a:r>
            <a:endParaRPr lang="es-MX" dirty="0"/>
          </a:p>
        </p:txBody>
      </p:sp>
    </p:spTree>
    <p:extLst>
      <p:ext uri="{BB962C8B-B14F-4D97-AF65-F5344CB8AC3E}">
        <p14:creationId xmlns:p14="http://schemas.microsoft.com/office/powerpoint/2010/main" val="3572243857"/>
      </p:ext>
    </p:extLst>
  </p:cSld>
  <p:clrMapOvr>
    <a:masterClrMapping/>
  </p:clrMapOvr>
  <p:transition spd="slow">
    <p:wipe/>
    <p:sndAc>
      <p:stSnd>
        <p:snd r:embed="rId2" name="click.wav"/>
      </p:stSnd>
    </p:sndAc>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176</TotalTime>
  <Words>408</Words>
  <Application>Microsoft Office PowerPoint</Application>
  <PresentationFormat>Presentación en pantalla (4:3)</PresentationFormat>
  <Paragraphs>37</Paragraphs>
  <Slides>16</Slides>
  <Notes>0</Notes>
  <HiddenSlides>0</HiddenSlides>
  <MMClips>0</MMClips>
  <ScaleCrop>false</ScaleCrop>
  <HeadingPairs>
    <vt:vector size="4" baseType="variant">
      <vt:variant>
        <vt:lpstr>Tema</vt:lpstr>
      </vt:variant>
      <vt:variant>
        <vt:i4>1</vt:i4>
      </vt:variant>
      <vt:variant>
        <vt:lpstr>Títulos de diapositiva</vt:lpstr>
      </vt:variant>
      <vt:variant>
        <vt:i4>16</vt:i4>
      </vt:variant>
    </vt:vector>
  </HeadingPairs>
  <TitlesOfParts>
    <vt:vector size="17" baseType="lpstr">
      <vt:lpstr>NewsPrint</vt:lpstr>
      <vt:lpstr>Prototipos Textuales de la Redacción</vt:lpstr>
      <vt:lpstr>LOS PROTOTIPOS TEXTUALES</vt:lpstr>
      <vt:lpstr>Presentación de PowerPoint</vt:lpstr>
      <vt:lpstr>Qué es Exposición: </vt:lpstr>
      <vt:lpstr>Presentación de PowerPoint</vt:lpstr>
      <vt:lpstr>Exposición oral y escrita </vt:lpstr>
      <vt:lpstr>Presentación de PowerPoint</vt:lpstr>
      <vt:lpstr>Exposición de motivos </vt:lpstr>
      <vt:lpstr>ELEMENTOS PARA UNA BUENA EXPOSICION</vt:lpstr>
      <vt:lpstr>2. Conoce a tu público. </vt:lpstr>
      <vt:lpstr>3. Investiga a fondo el tema. </vt:lpstr>
      <vt:lpstr>4. Organiza tu exposición. </vt:lpstr>
      <vt:lpstr>Presentación de PowerPoint</vt:lpstr>
      <vt:lpstr>5. Escribe tu discurso. </vt:lpstr>
      <vt:lpstr>6. Prepara tu voz. </vt:lpstr>
      <vt:lpstr>7. Adecúa tu presentación personal.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Prototipos textuales de la redaccion</dc:title>
  <dc:creator>Pavilion</dc:creator>
  <cp:lastModifiedBy>Pavilion</cp:lastModifiedBy>
  <cp:revision>10</cp:revision>
  <dcterms:created xsi:type="dcterms:W3CDTF">2021-05-11T18:41:06Z</dcterms:created>
  <dcterms:modified xsi:type="dcterms:W3CDTF">2021-09-03T16:02:49Z</dcterms:modified>
</cp:coreProperties>
</file>