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‹Nº›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cd/E19754-01/017-0276/6mg3atk9a/inex.html" TargetMode="External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hyperlink" Target="https://quinterod.files.wordpress.com/2015/02/windows-y-sus-elementos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8062912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SISTEMAS OPERATIVOS DE WINDOWS</a:t>
            </a:r>
            <a:r>
              <a:rPr lang="es-MX" dirty="0"/>
              <a:t/>
            </a:r>
            <a:br>
              <a:rPr lang="es-MX" dirty="0"/>
            </a:br>
            <a:r>
              <a:rPr lang="es-MX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Escritorio, Componentes y Manejo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11560" y="3573016"/>
            <a:ext cx="8062912" cy="1752600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 smtClean="0">
                <a:solidFill>
                  <a:schemeClr val="tx1"/>
                </a:solidFill>
              </a:rPr>
              <a:t>Lic. </a:t>
            </a:r>
            <a:r>
              <a:rPr lang="es-MX" sz="2400" b="1" dirty="0" err="1" smtClean="0">
                <a:solidFill>
                  <a:schemeClr val="tx1"/>
                </a:solidFill>
              </a:rPr>
              <a:t>Jonatan</a:t>
            </a:r>
            <a:r>
              <a:rPr lang="es-MX" sz="2400" b="1" dirty="0" smtClean="0">
                <a:solidFill>
                  <a:schemeClr val="tx1"/>
                </a:solidFill>
              </a:rPr>
              <a:t> Alfredo Mendoza </a:t>
            </a:r>
            <a:r>
              <a:rPr lang="es-MX" sz="2400" b="1" dirty="0" err="1" smtClean="0">
                <a:solidFill>
                  <a:schemeClr val="tx1"/>
                </a:solidFill>
              </a:rPr>
              <a:t>Alvarez</a:t>
            </a:r>
            <a:endParaRPr lang="es-MX" sz="2400" b="1" dirty="0">
              <a:solidFill>
                <a:schemeClr val="tx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08" y="4149080"/>
            <a:ext cx="208823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4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2" name="applause.wav"/>
          </p:stSnd>
        </p:sndAc>
      </p:transition>
    </mc:Choice>
    <mc:Fallback xmlns="">
      <p:transition spd="med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7. Panel de Control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1400" dirty="0">
                <a:latin typeface="Arial" pitchFamily="34" charset="0"/>
                <a:cs typeface="Arial" pitchFamily="34" charset="0"/>
              </a:rPr>
              <a:t>Esta diseñado para cambiar la configuración de Windows el cual es usuario lo puede hacer en el momento que se desea cambiar.</a:t>
            </a:r>
          </a:p>
          <a:p>
            <a:r>
              <a:rPr lang="es-MX" sz="1400" dirty="0">
                <a:latin typeface="Arial" pitchFamily="34" charset="0"/>
                <a:cs typeface="Arial" pitchFamily="34" charset="0"/>
              </a:rPr>
              <a:t>Incluye varias aplicaciones pequeñas, o paneles de control, que se pueden usar para ver y cambiar configuraciones de hardware o software.</a:t>
            </a:r>
          </a:p>
          <a:p>
            <a:r>
              <a:rPr lang="es-MX" sz="1400" dirty="0">
                <a:latin typeface="Arial" pitchFamily="34" charset="0"/>
                <a:cs typeface="Arial" pitchFamily="34" charset="0"/>
              </a:rPr>
              <a:t> Algunos ejemplos de paneles de control de hardware son la configuración de pantalla, teclado y mouse. Los paneles de control de software incluyen Fecha y hora, Opciones de energía, Fuentes y Herramientas administrativas.</a:t>
            </a:r>
          </a:p>
          <a:p>
            <a:endParaRPr lang="es-MX" sz="1400" dirty="0">
              <a:latin typeface="Arial" pitchFamily="34" charset="0"/>
              <a:cs typeface="Arial" pitchFamily="34" charset="0"/>
            </a:endParaRPr>
          </a:p>
          <a:p>
            <a:pPr marL="64008" indent="0">
              <a:buNone/>
            </a:pPr>
            <a:endParaRPr lang="es-MX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573016"/>
            <a:ext cx="4898968" cy="313866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1744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REFERENCIAS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sz="1600" dirty="0">
              <a:latin typeface="Arial" pitchFamily="34" charset="0"/>
              <a:cs typeface="Arial" pitchFamily="34" charset="0"/>
              <a:hlinkClick r:id="rId3"/>
            </a:endParaRPr>
          </a:p>
          <a:p>
            <a:endParaRPr lang="es-MX" sz="1600" dirty="0">
              <a:latin typeface="Arial" pitchFamily="34" charset="0"/>
              <a:cs typeface="Arial" pitchFamily="34" charset="0"/>
              <a:hlinkClick r:id="rId3"/>
            </a:endParaRPr>
          </a:p>
          <a:p>
            <a:endParaRPr lang="es-MX" sz="1600" dirty="0">
              <a:latin typeface="Arial" pitchFamily="34" charset="0"/>
              <a:cs typeface="Arial" pitchFamily="34" charset="0"/>
              <a:hlinkClick r:id="rId3"/>
            </a:endParaRPr>
          </a:p>
          <a:p>
            <a:endParaRPr lang="es-MX" sz="1600" dirty="0">
              <a:latin typeface="Arial" pitchFamily="34" charset="0"/>
              <a:cs typeface="Arial" pitchFamily="34" charset="0"/>
              <a:hlinkClick r:id="rId3"/>
            </a:endParaRPr>
          </a:p>
          <a:p>
            <a:r>
              <a:rPr lang="es-MX" sz="1800" dirty="0">
                <a:latin typeface="Arial" pitchFamily="34" charset="0"/>
                <a:cs typeface="Arial" pitchFamily="34" charset="0"/>
                <a:hlinkClick r:id="rId3"/>
              </a:rPr>
              <a:t>https://docs.oracle.com/cd/E19754-01/017-0276/6mg3atk9a/inex.html</a:t>
            </a:r>
            <a:r>
              <a:rPr lang="es-MX" sz="1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s-MX" sz="1800" dirty="0">
                <a:latin typeface="Arial" pitchFamily="34" charset="0"/>
                <a:cs typeface="Arial" pitchFamily="34" charset="0"/>
                <a:hlinkClick r:id="rId4"/>
              </a:rPr>
              <a:t>https://quinterod.files.wordpress.com/2015/02/windows-y-sus-elementos.pdf</a:t>
            </a:r>
            <a:endParaRPr lang="es-MX" sz="1800" dirty="0">
              <a:latin typeface="Arial" pitchFamily="34" charset="0"/>
              <a:cs typeface="Arial" pitchFamily="34" charset="0"/>
            </a:endParaRPr>
          </a:p>
          <a:p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type.wav"/>
          </p:stSnd>
        </p:sndAc>
      </p:transition>
    </mc:Choice>
    <mc:Fallback xmlns="">
      <p:transition spd="slow">
        <p:fade/>
        <p:sndAc>
          <p:stSnd>
            <p:snd r:embed="rId5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ESCRITORIO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es-MX" sz="1800" dirty="0">
                <a:latin typeface="Arial" pitchFamily="34" charset="0"/>
                <a:cs typeface="Arial" pitchFamily="34" charset="0"/>
              </a:rPr>
              <a:t>El área de la pantalla principal que se ve después de encender el equipo e iniciar sesión en Windows. Al igual que la parte suprior de un escritorio real, sirve de superficie de trabajo. Al abrir los programas o las carpetas, estos elementos aparecen en el escritorio. </a:t>
            </a:r>
          </a:p>
          <a:p>
            <a:pPr marL="64008" indent="0" algn="ctr">
              <a:buNone/>
            </a:pPr>
            <a:endParaRPr lang="es-MX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6" y="3356992"/>
            <a:ext cx="3840427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4021767" cy="2262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1239935"/>
      </p:ext>
    </p:extLst>
  </p:cSld>
  <p:clrMapOvr>
    <a:masterClrMapping/>
  </p:clrMapOvr>
  <p:transition spd="slow">
    <p:push dir="u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9903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1. Menú de Inicio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1600" dirty="0">
                <a:latin typeface="Arial" pitchFamily="34" charset="0"/>
                <a:cs typeface="Arial" pitchFamily="34" charset="0"/>
              </a:rPr>
              <a:t>Es el botón a través del cual se accede a todos las opciones y programas que nos ofrece Windows.</a:t>
            </a:r>
          </a:p>
          <a:p>
            <a:r>
              <a:rPr lang="es-MX" sz="1600" dirty="0">
                <a:latin typeface="Arial" pitchFamily="34" charset="0"/>
                <a:cs typeface="Arial" pitchFamily="34" charset="0"/>
              </a:rPr>
              <a:t>Iniciar programas (buscar archivos, documentos y programas).</a:t>
            </a:r>
          </a:p>
          <a:p>
            <a:r>
              <a:rPr lang="es-MX" sz="1600" dirty="0">
                <a:latin typeface="Arial" pitchFamily="34" charset="0"/>
                <a:cs typeface="Arial" pitchFamily="34" charset="0"/>
              </a:rPr>
              <a:t> Apagar el equipo, cambiar de usuario, cerrar sesión, bloquear, reiniciar, suspender e hibernar.</a:t>
            </a:r>
          </a:p>
          <a:p>
            <a:r>
              <a:rPr lang="es-MX" sz="1600" dirty="0">
                <a:latin typeface="Arial" pitchFamily="34" charset="0"/>
                <a:cs typeface="Arial" pitchFamily="34" charset="0"/>
              </a:rPr>
              <a:t>Abrir carpetas (tales como documentos, imágenes, música, entre otras).</a:t>
            </a:r>
          </a:p>
          <a:p>
            <a:r>
              <a:rPr lang="es-MX" sz="1600" dirty="0">
                <a:latin typeface="Arial" pitchFamily="34" charset="0"/>
                <a:cs typeface="Arial" pitchFamily="34" charset="0"/>
              </a:rPr>
              <a:t> Cambiar o ajustar la configuración del computador.</a:t>
            </a:r>
          </a:p>
          <a:p>
            <a:endParaRPr lang="es-MX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3672408" cy="2203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21088"/>
            <a:ext cx="4009561" cy="225537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5843717"/>
      </p:ext>
    </p:extLst>
  </p:cSld>
  <p:clrMapOvr>
    <a:masterClrMapping/>
  </p:clrMapOvr>
  <p:transition spd="slow">
    <p:wipe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2. LOS ICONOS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1800" dirty="0">
                <a:latin typeface="Arial" pitchFamily="34" charset="0"/>
                <a:cs typeface="Arial" pitchFamily="34" charset="0"/>
              </a:rPr>
              <a:t>La ubicación de estos varían. Son imágenes que personalizan los programas, archivos o unidades de almacenamiento.</a:t>
            </a:r>
          </a:p>
          <a:p>
            <a:r>
              <a:rPr lang="es-MX" sz="1800" dirty="0">
                <a:latin typeface="Arial" pitchFamily="34" charset="0"/>
                <a:cs typeface="Arial" pitchFamily="34" charset="0"/>
              </a:rPr>
              <a:t>Los iconos son pequeñas imágenes que representan archivos, carpetas, programas y otros elementos. La primera vez que inicie Windows, aparecerá por lo menos un icono en el escritorio.</a:t>
            </a:r>
          </a:p>
          <a:p>
            <a:endParaRPr lang="es-MX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75" y="3573016"/>
            <a:ext cx="3888432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05064"/>
            <a:ext cx="3995936" cy="266395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6960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amera.wav"/>
          </p:stSnd>
        </p:sndAc>
      </p:transition>
    </mc:Choice>
    <mc:Fallback xmlns="">
      <p:transition spd="slow">
        <p:split orient="vert"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MX" sz="5400" b="1" dirty="0">
                <a:latin typeface="Arial" pitchFamily="34" charset="0"/>
                <a:cs typeface="Arial" pitchFamily="34" charset="0"/>
              </a:rPr>
              <a:t>Los iconos se pueden dividir en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8068235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108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oin.wav"/>
          </p:stSnd>
        </p:sndAc>
      </p:transition>
    </mc:Choice>
    <mc:Fallback xmlns="">
      <p:transition spd="slow">
        <p:fade/>
        <p:sndAc>
          <p:stSnd>
            <p:snd r:embed="rId4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4800" b="1" dirty="0">
                <a:latin typeface="Arial" pitchFamily="34" charset="0"/>
                <a:cs typeface="Arial" pitchFamily="34" charset="0"/>
              </a:rPr>
              <a:t>3. BARRAS DE TAREAS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1800" dirty="0">
                <a:latin typeface="Arial" pitchFamily="34" charset="0"/>
                <a:cs typeface="Arial" pitchFamily="34" charset="0"/>
              </a:rPr>
              <a:t>Se encuentra ubicada en la parte inferior del escritorio de Windows, le permite al usuario acceder a los iconos de algunos programas, también muestra carpetas, documentos y programas que se encuentran abiertos. Está conformado por: el menú inicio, una zona de programas abiertos y anclados, y el área de notificación.</a:t>
            </a:r>
          </a:p>
          <a:p>
            <a:pPr marL="64008" indent="0">
              <a:buNone/>
            </a:pPr>
            <a:endParaRPr lang="es-MX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4096455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93096"/>
            <a:ext cx="3960440" cy="22284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0659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5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4. Zona de programas abiertos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Contiene el acceso de las ventanas que están abiertas, es decir, icono de acceso rápido para abrir el programa que tenemos anclado en a barra de tarea.</a:t>
            </a:r>
          </a:p>
          <a:p>
            <a:pPr marL="64008" indent="0">
              <a:buNone/>
            </a:pPr>
            <a:endParaRPr lang="es-MX" sz="20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96952"/>
            <a:ext cx="3702335" cy="2278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07321"/>
            <a:ext cx="3861170" cy="153598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52176357"/>
      </p:ext>
    </p:extLst>
  </p:cSld>
  <p:clrMapOvr>
    <a:masterClrMapping/>
  </p:clrMapOvr>
  <p:transition spd="slow">
    <p:randomBar dir="vert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MX" sz="5400" b="1" dirty="0">
                <a:latin typeface="Arial" pitchFamily="34" charset="0"/>
                <a:cs typeface="Arial" pitchFamily="34" charset="0"/>
              </a:rPr>
              <a:t>5. Área de Notificación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MX" sz="1800" dirty="0">
                <a:latin typeface="Arial" pitchFamily="34" charset="0"/>
                <a:cs typeface="Arial" pitchFamily="34" charset="0"/>
              </a:rPr>
              <a:t>Se encuentra ubicada en la parte inferior del escritorio de Windows, le permite al usuario acceder a los iconos de algunos programas, también muestra carpetas, documentos y programas que se encuentran abiertos. Está conformado por: el menú inicio, una zona de programas abiertos y anclados, y el área de notificación.</a:t>
            </a:r>
          </a:p>
          <a:p>
            <a:pPr marL="64008" indent="0">
              <a:buNone/>
            </a:pPr>
            <a:endParaRPr lang="es-MX" sz="1800" dirty="0">
              <a:latin typeface="Arial" pitchFamily="34" charset="0"/>
              <a:cs typeface="Arial" pitchFamily="34" charset="0"/>
            </a:endParaRPr>
          </a:p>
          <a:p>
            <a:pPr marL="64008" indent="0">
              <a:buNone/>
            </a:pPr>
            <a:endParaRPr lang="es-MX" sz="1800" dirty="0">
              <a:latin typeface="Arial" pitchFamily="34" charset="0"/>
              <a:cs typeface="Arial" pitchFamily="34" charset="0"/>
            </a:endParaRPr>
          </a:p>
          <a:p>
            <a:pPr marL="64008" indent="0">
              <a:buNone/>
            </a:pPr>
            <a:endParaRPr lang="es-MX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4067148" cy="198922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19" y="4221642"/>
            <a:ext cx="4087499" cy="230314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510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5" name="hamm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s-MX" sz="6000" b="1" dirty="0">
                <a:latin typeface="Arial" pitchFamily="34" charset="0"/>
                <a:cs typeface="Arial" pitchFamily="34" charset="0"/>
              </a:rPr>
              <a:t>6. Fondo o papel tapiz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s-US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 </a:t>
            </a:r>
            <a:r>
              <a:rPr lang="es-US" sz="1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fondo de Escritorio</a:t>
            </a:r>
            <a:r>
              <a:rPr lang="es-US" sz="1600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(también llamado fondo de pantalla o wallpaper) es la imagen sobre la cual se sitúan los iconos del escritorio. La veremos continuamente cuando trabajemos con el ordenador, por eso debe de ser una imagen agradable y que nos permita ver claramente los iconos.</a:t>
            </a:r>
            <a:endParaRPr lang="es-MX" sz="1600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3054170"/>
            <a:ext cx="3710473" cy="231904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66743"/>
            <a:ext cx="4104456" cy="221294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9582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  <p:sndAc>
          <p:stSnd>
            <p:snd r:embed="rId2" name="whoosh.wav"/>
          </p:stSnd>
        </p:sndAc>
      </p:transition>
    </mc:Choice>
    <mc:Fallback xmlns="">
      <p:transition spd="slow">
        <p:fade/>
        <p:sndAc>
          <p:stSnd>
            <p:snd r:embed="rId5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471</Words>
  <Application>Microsoft Office PowerPoint</Application>
  <PresentationFormat>Presentación en pantalla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Brío</vt:lpstr>
      <vt:lpstr>SISTEMAS OPERATIVOS DE WINDOWS Escritorio, Componentes y Manejo</vt:lpstr>
      <vt:lpstr>ESCRITORIO</vt:lpstr>
      <vt:lpstr>1. Menú de Inicio</vt:lpstr>
      <vt:lpstr>2. LOS ICONOS</vt:lpstr>
      <vt:lpstr>Los iconos se pueden dividir en</vt:lpstr>
      <vt:lpstr>3. BARRAS DE TAREAS</vt:lpstr>
      <vt:lpstr>4. Zona de programas abiertos</vt:lpstr>
      <vt:lpstr>5. Área de Notificación</vt:lpstr>
      <vt:lpstr>6. Fondo o papel tapiz</vt:lpstr>
      <vt:lpstr>7. Panel de Control</vt:lpstr>
      <vt:lpstr>REFERENCIAS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SISTEMAS OPERATIVOS DE WINDOWS Escritorio, Componentes y Manejo</dc:title>
  <dc:creator>EQUIPO 4</dc:creator>
  <cp:lastModifiedBy>Pavilion</cp:lastModifiedBy>
  <cp:revision>12</cp:revision>
  <dcterms:created xsi:type="dcterms:W3CDTF">2021-01-20T18:56:51Z</dcterms:created>
  <dcterms:modified xsi:type="dcterms:W3CDTF">2021-01-22T19:01:35Z</dcterms:modified>
</cp:coreProperties>
</file>