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12/02/2022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446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12/02/2022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0584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12/02/2022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461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12/02/2022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3551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12/02/2022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76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12/02/2022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549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12/02/2022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7323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12/02/2022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8876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12/02/2022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560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12/02/2022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732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3978-39DA-4D1A-8354-B0051C7D71DF}" type="datetimeFigureOut">
              <a:rPr lang="es-MX" smtClean="0"/>
              <a:t>12/02/2022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717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3978-39DA-4D1A-8354-B0051C7D71DF}" type="datetimeFigureOut">
              <a:rPr lang="es-MX" smtClean="0"/>
              <a:t>12/02/2022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C8818-FF1C-473C-81C7-2EFDA8A9AE0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29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2XBf5FS1IQg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6574" y="901146"/>
            <a:ext cx="9144000" cy="129927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4000" b="1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EDUCACIÓN SOCIAL</a:t>
            </a:r>
            <a:endParaRPr lang="es-MX" sz="4000" dirty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1428877-CD9C-4A88-988B-00FBCF4F94D7}"/>
              </a:ext>
            </a:extLst>
          </p:cNvPr>
          <p:cNvSpPr/>
          <p:nvPr/>
        </p:nvSpPr>
        <p:spPr>
          <a:xfrm>
            <a:off x="302767" y="4531091"/>
            <a:ext cx="104202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CAPACITACIÓN EN TRABAJO SOCIAL</a:t>
            </a:r>
          </a:p>
        </p:txBody>
      </p:sp>
    </p:spTree>
    <p:extLst>
      <p:ext uri="{BB962C8B-B14F-4D97-AF65-F5344CB8AC3E}">
        <p14:creationId xmlns:p14="http://schemas.microsoft.com/office/powerpoint/2010/main" val="329021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diagonales cortadas 2">
            <a:extLst>
              <a:ext uri="{FF2B5EF4-FFF2-40B4-BE49-F238E27FC236}">
                <a16:creationId xmlns:a16="http://schemas.microsoft.com/office/drawing/2014/main" id="{E3B34EEB-AE97-464C-9EF9-BABF201080F6}"/>
              </a:ext>
            </a:extLst>
          </p:cNvPr>
          <p:cNvSpPr/>
          <p:nvPr/>
        </p:nvSpPr>
        <p:spPr>
          <a:xfrm>
            <a:off x="530087" y="477078"/>
            <a:ext cx="11012556" cy="5738192"/>
          </a:xfrm>
          <a:prstGeom prst="snip2Diag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1AAFE94-68D8-47AE-8A49-69DEBE201F41}"/>
              </a:ext>
            </a:extLst>
          </p:cNvPr>
          <p:cNvSpPr txBox="1"/>
          <p:nvPr/>
        </p:nvSpPr>
        <p:spPr>
          <a:xfrm>
            <a:off x="1881808" y="1233822"/>
            <a:ext cx="833561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El recurso humano se considera factor básico en el éxito de cualquier organización y elemento crucial para la competitividad de las empresas. Autores como Chiavenato (1995) y Hampton, Summer y Webber (1990) afirman que el factor humano constituye la parte dinámica de la organización: es el que tiene capacidad para obtener nuevos conocimientos, para desarrollar habilidades y modificar actitudes y comportamientos. Es más, el ser humano es el único elemento dentro de la organización, que está dotado de potencial para adquirir destrezas y cualidades esenciales, que coadyuven a llenar los vacíos que en un momento dado pueda presentar la organización.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0772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diagonales cortadas 2">
            <a:extLst>
              <a:ext uri="{FF2B5EF4-FFF2-40B4-BE49-F238E27FC236}">
                <a16:creationId xmlns:a16="http://schemas.microsoft.com/office/drawing/2014/main" id="{E3B34EEB-AE97-464C-9EF9-BABF201080F6}"/>
              </a:ext>
            </a:extLst>
          </p:cNvPr>
          <p:cNvSpPr/>
          <p:nvPr/>
        </p:nvSpPr>
        <p:spPr>
          <a:xfrm>
            <a:off x="530087" y="477078"/>
            <a:ext cx="11012556" cy="5738192"/>
          </a:xfrm>
          <a:prstGeom prst="snip2Diag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E4F868A-46AD-42A9-8BC2-93F5D094A72C}"/>
              </a:ext>
            </a:extLst>
          </p:cNvPr>
          <p:cNvSpPr txBox="1"/>
          <p:nvPr/>
        </p:nvSpPr>
        <p:spPr>
          <a:xfrm>
            <a:off x="1298713" y="1769164"/>
            <a:ext cx="919700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Lo anterior lleva a asociar la importancia de la capacitación con conceptos administrativos, tales como desarrollo profesional, productividad, eficiencia y su relación con el desarrollo organizacional, que se ocupa de mejorar a largo plazo la eficacia de las organizaciones. De igual manera, las instituciones y los seres humanos debemos conceptuar la capacitación, como una inversión necesaria, debido al carácter compensatorio que tiene para la organización y su devenir en incentivos personales. Desde el punto de vista administrativo, la formación es una responsabilidad de línea y una función de staff, implícita en la tarea gerencial de todos los niveles, y a su vez, tiene un alto componente político.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993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diagonales cortadas 2">
            <a:extLst>
              <a:ext uri="{FF2B5EF4-FFF2-40B4-BE49-F238E27FC236}">
                <a16:creationId xmlns:a16="http://schemas.microsoft.com/office/drawing/2014/main" id="{E3B34EEB-AE97-464C-9EF9-BABF201080F6}"/>
              </a:ext>
            </a:extLst>
          </p:cNvPr>
          <p:cNvSpPr/>
          <p:nvPr/>
        </p:nvSpPr>
        <p:spPr>
          <a:xfrm>
            <a:off x="530087" y="477078"/>
            <a:ext cx="11012556" cy="5738192"/>
          </a:xfrm>
          <a:prstGeom prst="snip2Diag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EED8572-2597-4C8E-A49A-67D57E0B4783}"/>
              </a:ext>
            </a:extLst>
          </p:cNvPr>
          <p:cNvSpPr txBox="1"/>
          <p:nvPr/>
        </p:nvSpPr>
        <p:spPr>
          <a:xfrm>
            <a:off x="2988365" y="83575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NECESIDADES DE CAPACITACIÓN EN TRABAJO SOCIAL</a:t>
            </a:r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28A04A4-FD8E-4F11-82FF-CB71F390842A}"/>
              </a:ext>
            </a:extLst>
          </p:cNvPr>
          <p:cNvSpPr txBox="1"/>
          <p:nvPr/>
        </p:nvSpPr>
        <p:spPr>
          <a:xfrm>
            <a:off x="1245704" y="1683100"/>
            <a:ext cx="818984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En términos generales, los resultados del estudio mostraron la oportunidad que tienen la Escuela y el Colegio de Trabajadores Sociales, para el desarrollo de capacitación en temas relacionados con Política Social, Administración y Metodología del Trabajo Social. En esta última se enfatizan, entre otras, las áreas de intervención </a:t>
            </a:r>
            <a:r>
              <a:rPr lang="es-ES" dirty="0" err="1"/>
              <a:t>microsocial</a:t>
            </a:r>
            <a:r>
              <a:rPr lang="es-ES" dirty="0"/>
              <a:t>, desarrollo humano, evaluación de impacto y uso de técnicas audiovisuales. Otro aspecto importante es que se demostró que estos cursos deben ser promovidos desde las instituciones contratantes, mencionadas como fuente usual de financiamiento y respuesta directa a programas de capacitación de interés institucional. Es más, debe comprenderse que si la contratación se efectúa desde las unidades laborales, se consolidan la participación e imagen de la Escuela o Colegio profesional y sus recursos.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5287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diagonales cortadas 2">
            <a:extLst>
              <a:ext uri="{FF2B5EF4-FFF2-40B4-BE49-F238E27FC236}">
                <a16:creationId xmlns:a16="http://schemas.microsoft.com/office/drawing/2014/main" id="{E3B34EEB-AE97-464C-9EF9-BABF201080F6}"/>
              </a:ext>
            </a:extLst>
          </p:cNvPr>
          <p:cNvSpPr/>
          <p:nvPr/>
        </p:nvSpPr>
        <p:spPr>
          <a:xfrm>
            <a:off x="530087" y="477078"/>
            <a:ext cx="11012556" cy="5738192"/>
          </a:xfrm>
          <a:prstGeom prst="snip2Diag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98A903A-AE65-44A9-AEF5-48C250B1813B}"/>
              </a:ext>
            </a:extLst>
          </p:cNvPr>
          <p:cNvSpPr txBox="1"/>
          <p:nvPr/>
        </p:nvSpPr>
        <p:spPr>
          <a:xfrm>
            <a:off x="2544417" y="82977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¿POR QUE ES IMPORTANTE LA CAPACITACION EN TRABAJO SOCIAL?</a:t>
            </a:r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9C7335E-1336-419F-BE3C-B21487A1741B}"/>
              </a:ext>
            </a:extLst>
          </p:cNvPr>
          <p:cNvSpPr txBox="1"/>
          <p:nvPr/>
        </p:nvSpPr>
        <p:spPr>
          <a:xfrm>
            <a:off x="3048000" y="1862653"/>
            <a:ext cx="6096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El trabajador social no puede ignorar las condiciones del entorno, los cambios producto de las políticas de ajuste estructural y consideraciones de eficiencia y eficacia, así como las demandas profesionales planteadas por las instituciones. Se ha discutido en algunos foros -en los cuales he tenido la oportunidad de participar- que los trabajadores sociales somos producto de una cultura profesional, en donde las demandas de [as instituciones absorben a los colegas, en detrimento de su desarrollo personal. Si esta afirmación fuera cierta, a mediano plazo, las perspectivas de la profesión podrían verse limitadas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64919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diagonales cortadas 2">
            <a:extLst>
              <a:ext uri="{FF2B5EF4-FFF2-40B4-BE49-F238E27FC236}">
                <a16:creationId xmlns:a16="http://schemas.microsoft.com/office/drawing/2014/main" id="{E3B34EEB-AE97-464C-9EF9-BABF201080F6}"/>
              </a:ext>
            </a:extLst>
          </p:cNvPr>
          <p:cNvSpPr/>
          <p:nvPr/>
        </p:nvSpPr>
        <p:spPr>
          <a:xfrm>
            <a:off x="530087" y="477078"/>
            <a:ext cx="11012556" cy="5738192"/>
          </a:xfrm>
          <a:prstGeom prst="snip2Diag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8CF9CCE-B4CB-4A58-A2C1-E470646285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630" t="29749" r="9674" b="15732"/>
          <a:stretch/>
        </p:blipFill>
        <p:spPr>
          <a:xfrm>
            <a:off x="1417982" y="2040835"/>
            <a:ext cx="9594573" cy="37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44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diagonales cortadas 2">
            <a:extLst>
              <a:ext uri="{FF2B5EF4-FFF2-40B4-BE49-F238E27FC236}">
                <a16:creationId xmlns:a16="http://schemas.microsoft.com/office/drawing/2014/main" id="{E3B34EEB-AE97-464C-9EF9-BABF201080F6}"/>
              </a:ext>
            </a:extLst>
          </p:cNvPr>
          <p:cNvSpPr/>
          <p:nvPr/>
        </p:nvSpPr>
        <p:spPr>
          <a:xfrm>
            <a:off x="530087" y="477078"/>
            <a:ext cx="11012556" cy="5738192"/>
          </a:xfrm>
          <a:prstGeom prst="snip2Diag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15BBA8F-6906-4B35-AD6E-719C12213A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48" t="30522" r="6521" b="28492"/>
          <a:stretch/>
        </p:blipFill>
        <p:spPr>
          <a:xfrm>
            <a:off x="834886" y="2093843"/>
            <a:ext cx="10561983" cy="280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923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diagonales cortadas 2">
            <a:extLst>
              <a:ext uri="{FF2B5EF4-FFF2-40B4-BE49-F238E27FC236}">
                <a16:creationId xmlns:a16="http://schemas.microsoft.com/office/drawing/2014/main" id="{E3B34EEB-AE97-464C-9EF9-BABF201080F6}"/>
              </a:ext>
            </a:extLst>
          </p:cNvPr>
          <p:cNvSpPr/>
          <p:nvPr/>
        </p:nvSpPr>
        <p:spPr>
          <a:xfrm>
            <a:off x="530087" y="477078"/>
            <a:ext cx="11012556" cy="5738192"/>
          </a:xfrm>
          <a:prstGeom prst="snip2Diag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845B412-47D8-4309-B674-01B15EA2AA15}"/>
              </a:ext>
            </a:extLst>
          </p:cNvPr>
          <p:cNvSpPr txBox="1"/>
          <p:nvPr/>
        </p:nvSpPr>
        <p:spPr>
          <a:xfrm>
            <a:off x="3048000" y="2832149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ACTIVIDAD ENSAYO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Redacta un breve ensayo </a:t>
            </a:r>
            <a:r>
              <a:rPr lang="es-MX" sz="180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una cuartilla </a:t>
            </a:r>
            <a:r>
              <a:rPr lang="es-MX" sz="1800" dirty="0"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donde menciones la importancia del trabajador social en el área de capacitación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735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diagonales cortadas 2">
            <a:extLst>
              <a:ext uri="{FF2B5EF4-FFF2-40B4-BE49-F238E27FC236}">
                <a16:creationId xmlns:a16="http://schemas.microsoft.com/office/drawing/2014/main" id="{E3B34EEB-AE97-464C-9EF9-BABF201080F6}"/>
              </a:ext>
            </a:extLst>
          </p:cNvPr>
          <p:cNvSpPr/>
          <p:nvPr/>
        </p:nvSpPr>
        <p:spPr>
          <a:xfrm>
            <a:off x="530087" y="477078"/>
            <a:ext cx="11012556" cy="5738192"/>
          </a:xfrm>
          <a:prstGeom prst="snip2Diag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Elementos multimedia en línea 1" title="roles del trabajador social aiep">
            <a:hlinkClick r:id="" action="ppaction://media"/>
            <a:extLst>
              <a:ext uri="{FF2B5EF4-FFF2-40B4-BE49-F238E27FC236}">
                <a16:creationId xmlns:a16="http://schemas.microsoft.com/office/drawing/2014/main" id="{400EFA98-4609-4E5E-B7EC-DCB71A3841C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60174" y="583758"/>
            <a:ext cx="9554817" cy="539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9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516</Words>
  <Application>Microsoft Office PowerPoint</Application>
  <PresentationFormat>Panorámica</PresentationFormat>
  <Paragraphs>10</Paragraphs>
  <Slides>9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Footlight MT Light</vt:lpstr>
      <vt:lpstr>Tema de Office</vt:lpstr>
      <vt:lpstr>EDUCACIÓN SOCIAL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Vermaris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ORGANIZACIÓN Y PROMOCIÓN SOCIAL</dc:title>
  <dc:creator>lizbeth quezada</dc:creator>
  <cp:lastModifiedBy>lizbeth quezada</cp:lastModifiedBy>
  <cp:revision>80</cp:revision>
  <dcterms:created xsi:type="dcterms:W3CDTF">2020-05-14T17:14:04Z</dcterms:created>
  <dcterms:modified xsi:type="dcterms:W3CDTF">2022-02-12T21:00:51Z</dcterms:modified>
</cp:coreProperties>
</file>