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7" r:id="rId12"/>
    <p:sldId id="266" r:id="rId13"/>
  </p:sldIdLst>
  <p:sldSz cx="12192000" cy="6858000"/>
  <p:notesSz cx="6858000" cy="9144000"/>
  <p:defaultTex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2816AE7-8508-423E-A8D2-85762F76790E}" v="125" dt="2020-07-08T19:17:44.021"/>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3" autoAdjust="0"/>
    <p:restoredTop sz="94660"/>
  </p:normalViewPr>
  <p:slideViewPr>
    <p:cSldViewPr snapToGrid="0">
      <p:cViewPr varScale="1">
        <p:scale>
          <a:sx n="72" d="100"/>
          <a:sy n="72" d="100"/>
        </p:scale>
        <p:origin x="660"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microsoft.com/office/2016/11/relationships/changesInfo" Target="changesInfos/changesInfo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19" Type="http://schemas.microsoft.com/office/2015/10/relationships/revisionInfo" Target="revisionInfo.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lizbeth quezada" userId="6fa08de65770cb8a" providerId="LiveId" clId="{02816AE7-8508-423E-A8D2-85762F76790E}"/>
    <pc:docChg chg="custSel addSld delSld modSld">
      <pc:chgData name="lizbeth quezada" userId="6fa08de65770cb8a" providerId="LiveId" clId="{02816AE7-8508-423E-A8D2-85762F76790E}" dt="2020-07-08T19:17:52.954" v="211" actId="1076"/>
      <pc:docMkLst>
        <pc:docMk/>
      </pc:docMkLst>
      <pc:sldChg chg="modSp mod">
        <pc:chgData name="lizbeth quezada" userId="6fa08de65770cb8a" providerId="LiveId" clId="{02816AE7-8508-423E-A8D2-85762F76790E}" dt="2020-07-08T18:27:41.090" v="8" actId="14100"/>
        <pc:sldMkLst>
          <pc:docMk/>
          <pc:sldMk cId="3290219764" sldId="256"/>
        </pc:sldMkLst>
        <pc:spChg chg="mod">
          <ac:chgData name="lizbeth quezada" userId="6fa08de65770cb8a" providerId="LiveId" clId="{02816AE7-8508-423E-A8D2-85762F76790E}" dt="2020-07-08T18:27:41.090" v="8" actId="14100"/>
          <ac:spMkLst>
            <pc:docMk/>
            <pc:sldMk cId="3290219764" sldId="256"/>
            <ac:spMk id="2" creationId="{00000000-0000-0000-0000-000000000000}"/>
          </ac:spMkLst>
        </pc:spChg>
      </pc:sldChg>
      <pc:sldChg chg="addSp delSp modSp mod">
        <pc:chgData name="lizbeth quezada" userId="6fa08de65770cb8a" providerId="LiveId" clId="{02816AE7-8508-423E-A8D2-85762F76790E}" dt="2020-07-08T19:17:52.954" v="211" actId="1076"/>
        <pc:sldMkLst>
          <pc:docMk/>
          <pc:sldMk cId="3413394832" sldId="257"/>
        </pc:sldMkLst>
        <pc:spChg chg="mod">
          <ac:chgData name="lizbeth quezada" userId="6fa08de65770cb8a" providerId="LiveId" clId="{02816AE7-8508-423E-A8D2-85762F76790E}" dt="2020-07-08T19:17:32.299" v="201" actId="1076"/>
          <ac:spMkLst>
            <pc:docMk/>
            <pc:sldMk cId="3413394832" sldId="257"/>
            <ac:spMk id="3" creationId="{00000000-0000-0000-0000-000000000000}"/>
          </ac:spMkLst>
        </pc:spChg>
        <pc:spChg chg="del">
          <ac:chgData name="lizbeth quezada" userId="6fa08de65770cb8a" providerId="LiveId" clId="{02816AE7-8508-423E-A8D2-85762F76790E}" dt="2020-07-08T18:26:47.126" v="1" actId="478"/>
          <ac:spMkLst>
            <pc:docMk/>
            <pc:sldMk cId="3413394832" sldId="257"/>
            <ac:spMk id="4" creationId="{00000000-0000-0000-0000-000000000000}"/>
          </ac:spMkLst>
        </pc:spChg>
        <pc:spChg chg="add del mod">
          <ac:chgData name="lizbeth quezada" userId="6fa08de65770cb8a" providerId="LiveId" clId="{02816AE7-8508-423E-A8D2-85762F76790E}" dt="2020-07-08T18:52:15.756" v="30" actId="478"/>
          <ac:spMkLst>
            <pc:docMk/>
            <pc:sldMk cId="3413394832" sldId="257"/>
            <ac:spMk id="5" creationId="{6FB6C759-37BD-449B-B710-64B007771409}"/>
          </ac:spMkLst>
        </pc:spChg>
        <pc:spChg chg="add mod">
          <ac:chgData name="lizbeth quezada" userId="6fa08de65770cb8a" providerId="LiveId" clId="{02816AE7-8508-423E-A8D2-85762F76790E}" dt="2020-07-08T19:17:52.954" v="211" actId="1076"/>
          <ac:spMkLst>
            <pc:docMk/>
            <pc:sldMk cId="3413394832" sldId="257"/>
            <ac:spMk id="6" creationId="{00AA30A6-1727-4FB1-8276-5897C31357E0}"/>
          </ac:spMkLst>
        </pc:spChg>
      </pc:sldChg>
      <pc:sldChg chg="del">
        <pc:chgData name="lizbeth quezada" userId="6fa08de65770cb8a" providerId="LiveId" clId="{02816AE7-8508-423E-A8D2-85762F76790E}" dt="2020-07-07T01:55:58.838" v="0" actId="47"/>
        <pc:sldMkLst>
          <pc:docMk/>
          <pc:sldMk cId="1067047608" sldId="258"/>
        </pc:sldMkLst>
      </pc:sldChg>
      <pc:sldChg chg="addSp delSp modSp new mod">
        <pc:chgData name="lizbeth quezada" userId="6fa08de65770cb8a" providerId="LiveId" clId="{02816AE7-8508-423E-A8D2-85762F76790E}" dt="2020-07-08T18:54:54.396" v="50" actId="12100"/>
        <pc:sldMkLst>
          <pc:docMk/>
          <pc:sldMk cId="3152138799" sldId="258"/>
        </pc:sldMkLst>
        <pc:spChg chg="del">
          <ac:chgData name="lizbeth quezada" userId="6fa08de65770cb8a" providerId="LiveId" clId="{02816AE7-8508-423E-A8D2-85762F76790E}" dt="2020-07-08T18:52:37.013" v="33" actId="478"/>
          <ac:spMkLst>
            <pc:docMk/>
            <pc:sldMk cId="3152138799" sldId="258"/>
            <ac:spMk id="2" creationId="{8E967EE7-B158-46F8-9103-6A7E2E3791BA}"/>
          </ac:spMkLst>
        </pc:spChg>
        <pc:spChg chg="del">
          <ac:chgData name="lizbeth quezada" userId="6fa08de65770cb8a" providerId="LiveId" clId="{02816AE7-8508-423E-A8D2-85762F76790E}" dt="2020-07-08T18:52:40.138" v="34" actId="478"/>
          <ac:spMkLst>
            <pc:docMk/>
            <pc:sldMk cId="3152138799" sldId="258"/>
            <ac:spMk id="3" creationId="{C418CE57-F5C0-4E1E-8424-69AD205ECD1F}"/>
          </ac:spMkLst>
        </pc:spChg>
        <pc:graphicFrameChg chg="add mod modGraphic">
          <ac:chgData name="lizbeth quezada" userId="6fa08de65770cb8a" providerId="LiveId" clId="{02816AE7-8508-423E-A8D2-85762F76790E}" dt="2020-07-08T18:54:54.396" v="50" actId="12100"/>
          <ac:graphicFrameMkLst>
            <pc:docMk/>
            <pc:sldMk cId="3152138799" sldId="258"/>
            <ac:graphicFrameMk id="4" creationId="{3C60DE7E-9AA6-48FF-BAFF-832640DF5C7C}"/>
          </ac:graphicFrameMkLst>
        </pc:graphicFrameChg>
      </pc:sldChg>
      <pc:sldChg chg="del">
        <pc:chgData name="lizbeth quezada" userId="6fa08de65770cb8a" providerId="LiveId" clId="{02816AE7-8508-423E-A8D2-85762F76790E}" dt="2020-07-07T01:55:58.838" v="0" actId="47"/>
        <pc:sldMkLst>
          <pc:docMk/>
          <pc:sldMk cId="1242397681" sldId="259"/>
        </pc:sldMkLst>
      </pc:sldChg>
      <pc:sldChg chg="addSp delSp modSp new mod">
        <pc:chgData name="lizbeth quezada" userId="6fa08de65770cb8a" providerId="LiveId" clId="{02816AE7-8508-423E-A8D2-85762F76790E}" dt="2020-07-08T18:55:30.991" v="56" actId="1076"/>
        <pc:sldMkLst>
          <pc:docMk/>
          <pc:sldMk cId="3448124485" sldId="259"/>
        </pc:sldMkLst>
        <pc:spChg chg="del">
          <ac:chgData name="lizbeth quezada" userId="6fa08de65770cb8a" providerId="LiveId" clId="{02816AE7-8508-423E-A8D2-85762F76790E}" dt="2020-07-08T18:54:32.790" v="47" actId="478"/>
          <ac:spMkLst>
            <pc:docMk/>
            <pc:sldMk cId="3448124485" sldId="259"/>
            <ac:spMk id="2" creationId="{AEC107B0-E3C6-4744-9A6A-9C19CBE3F138}"/>
          </ac:spMkLst>
        </pc:spChg>
        <pc:spChg chg="mod">
          <ac:chgData name="lizbeth quezada" userId="6fa08de65770cb8a" providerId="LiveId" clId="{02816AE7-8508-423E-A8D2-85762F76790E}" dt="2020-07-08T18:54:41.176" v="49" actId="14100"/>
          <ac:spMkLst>
            <pc:docMk/>
            <pc:sldMk cId="3448124485" sldId="259"/>
            <ac:spMk id="3" creationId="{2EBCF7A3-7F81-449A-A6C2-983F7EE14A92}"/>
          </ac:spMkLst>
        </pc:spChg>
        <pc:picChg chg="add mod">
          <ac:chgData name="lizbeth quezada" userId="6fa08de65770cb8a" providerId="LiveId" clId="{02816AE7-8508-423E-A8D2-85762F76790E}" dt="2020-07-08T18:55:30.991" v="56" actId="1076"/>
          <ac:picMkLst>
            <pc:docMk/>
            <pc:sldMk cId="3448124485" sldId="259"/>
            <ac:picMk id="1026" creationId="{19053F6A-8929-4356-B0D7-741E1953ACBF}"/>
          </ac:picMkLst>
        </pc:picChg>
      </pc:sldChg>
      <pc:sldChg chg="addSp delSp modSp new mod">
        <pc:chgData name="lizbeth quezada" userId="6fa08de65770cb8a" providerId="LiveId" clId="{02816AE7-8508-423E-A8D2-85762F76790E}" dt="2020-07-08T19:02:39.890" v="95" actId="14100"/>
        <pc:sldMkLst>
          <pc:docMk/>
          <pc:sldMk cId="2227016513" sldId="260"/>
        </pc:sldMkLst>
        <pc:spChg chg="mod">
          <ac:chgData name="lizbeth quezada" userId="6fa08de65770cb8a" providerId="LiveId" clId="{02816AE7-8508-423E-A8D2-85762F76790E}" dt="2020-07-08T18:55:49.389" v="58"/>
          <ac:spMkLst>
            <pc:docMk/>
            <pc:sldMk cId="2227016513" sldId="260"/>
            <ac:spMk id="2" creationId="{C88CB60C-96C5-4840-B9B3-22E4128A1F3C}"/>
          </ac:spMkLst>
        </pc:spChg>
        <pc:spChg chg="del">
          <ac:chgData name="lizbeth quezada" userId="6fa08de65770cb8a" providerId="LiveId" clId="{02816AE7-8508-423E-A8D2-85762F76790E}" dt="2020-07-08T18:55:58.412" v="59" actId="478"/>
          <ac:spMkLst>
            <pc:docMk/>
            <pc:sldMk cId="2227016513" sldId="260"/>
            <ac:spMk id="3" creationId="{DC68E440-BC87-40D6-85E1-5B67A506756D}"/>
          </ac:spMkLst>
        </pc:spChg>
        <pc:graphicFrameChg chg="add del mod modGraphic">
          <ac:chgData name="lizbeth quezada" userId="6fa08de65770cb8a" providerId="LiveId" clId="{02816AE7-8508-423E-A8D2-85762F76790E}" dt="2020-07-08T18:58:09.829" v="77" actId="478"/>
          <ac:graphicFrameMkLst>
            <pc:docMk/>
            <pc:sldMk cId="2227016513" sldId="260"/>
            <ac:graphicFrameMk id="4" creationId="{A3D4DF94-28DA-4FE0-A2E1-AC838BE79674}"/>
          </ac:graphicFrameMkLst>
        </pc:graphicFrameChg>
        <pc:graphicFrameChg chg="add mod modGraphic">
          <ac:chgData name="lizbeth quezada" userId="6fa08de65770cb8a" providerId="LiveId" clId="{02816AE7-8508-423E-A8D2-85762F76790E}" dt="2020-07-08T19:02:39.890" v="95" actId="14100"/>
          <ac:graphicFrameMkLst>
            <pc:docMk/>
            <pc:sldMk cId="2227016513" sldId="260"/>
            <ac:graphicFrameMk id="5" creationId="{E4A404D0-4322-4B16-AF86-63069F44C507}"/>
          </ac:graphicFrameMkLst>
        </pc:graphicFrameChg>
      </pc:sldChg>
      <pc:sldChg chg="del">
        <pc:chgData name="lizbeth quezada" userId="6fa08de65770cb8a" providerId="LiveId" clId="{02816AE7-8508-423E-A8D2-85762F76790E}" dt="2020-07-07T01:55:58.838" v="0" actId="47"/>
        <pc:sldMkLst>
          <pc:docMk/>
          <pc:sldMk cId="2766205250" sldId="260"/>
        </pc:sldMkLst>
      </pc:sldChg>
      <pc:sldChg chg="addSp delSp modSp new mod">
        <pc:chgData name="lizbeth quezada" userId="6fa08de65770cb8a" providerId="LiveId" clId="{02816AE7-8508-423E-A8D2-85762F76790E}" dt="2020-07-08T19:04:37.391" v="107" actId="20577"/>
        <pc:sldMkLst>
          <pc:docMk/>
          <pc:sldMk cId="2907149240" sldId="261"/>
        </pc:sldMkLst>
        <pc:spChg chg="mod">
          <ac:chgData name="lizbeth quezada" userId="6fa08de65770cb8a" providerId="LiveId" clId="{02816AE7-8508-423E-A8D2-85762F76790E}" dt="2020-07-08T19:02:55.075" v="97"/>
          <ac:spMkLst>
            <pc:docMk/>
            <pc:sldMk cId="2907149240" sldId="261"/>
            <ac:spMk id="2" creationId="{2A1EEC21-AC4E-4AE6-A003-3E08D1809D8B}"/>
          </ac:spMkLst>
        </pc:spChg>
        <pc:spChg chg="del">
          <ac:chgData name="lizbeth quezada" userId="6fa08de65770cb8a" providerId="LiveId" clId="{02816AE7-8508-423E-A8D2-85762F76790E}" dt="2020-07-08T19:03:00.296" v="98" actId="478"/>
          <ac:spMkLst>
            <pc:docMk/>
            <pc:sldMk cId="2907149240" sldId="261"/>
            <ac:spMk id="3" creationId="{D87FA4E8-A011-4C79-9AF8-255680E49A87}"/>
          </ac:spMkLst>
        </pc:spChg>
        <pc:graphicFrameChg chg="add mod">
          <ac:chgData name="lizbeth quezada" userId="6fa08de65770cb8a" providerId="LiveId" clId="{02816AE7-8508-423E-A8D2-85762F76790E}" dt="2020-07-08T19:04:37.391" v="107" actId="20577"/>
          <ac:graphicFrameMkLst>
            <pc:docMk/>
            <pc:sldMk cId="2907149240" sldId="261"/>
            <ac:graphicFrameMk id="4" creationId="{69437CAA-722B-4117-AC94-D3CBD13A9A9D}"/>
          </ac:graphicFrameMkLst>
        </pc:graphicFrameChg>
      </pc:sldChg>
      <pc:sldChg chg="del">
        <pc:chgData name="lizbeth quezada" userId="6fa08de65770cb8a" providerId="LiveId" clId="{02816AE7-8508-423E-A8D2-85762F76790E}" dt="2020-07-07T01:55:58.838" v="0" actId="47"/>
        <pc:sldMkLst>
          <pc:docMk/>
          <pc:sldMk cId="3348307005" sldId="261"/>
        </pc:sldMkLst>
      </pc:sldChg>
      <pc:sldChg chg="del">
        <pc:chgData name="lizbeth quezada" userId="6fa08de65770cb8a" providerId="LiveId" clId="{02816AE7-8508-423E-A8D2-85762F76790E}" dt="2020-07-07T01:55:58.838" v="0" actId="47"/>
        <pc:sldMkLst>
          <pc:docMk/>
          <pc:sldMk cId="2874399770" sldId="262"/>
        </pc:sldMkLst>
      </pc:sldChg>
      <pc:sldChg chg="addSp delSp modSp new mod">
        <pc:chgData name="lizbeth quezada" userId="6fa08de65770cb8a" providerId="LiveId" clId="{02816AE7-8508-423E-A8D2-85762F76790E}" dt="2020-07-08T19:15:04.115" v="183" actId="12100"/>
        <pc:sldMkLst>
          <pc:docMk/>
          <pc:sldMk cId="4014671899" sldId="262"/>
        </pc:sldMkLst>
        <pc:spChg chg="mod">
          <ac:chgData name="lizbeth quezada" userId="6fa08de65770cb8a" providerId="LiveId" clId="{02816AE7-8508-423E-A8D2-85762F76790E}" dt="2020-07-08T19:13:04.416" v="168" actId="1035"/>
          <ac:spMkLst>
            <pc:docMk/>
            <pc:sldMk cId="4014671899" sldId="262"/>
            <ac:spMk id="2" creationId="{E34FB659-CFC1-453D-BDAA-9E077CFCB671}"/>
          </ac:spMkLst>
        </pc:spChg>
        <pc:spChg chg="del">
          <ac:chgData name="lizbeth quezada" userId="6fa08de65770cb8a" providerId="LiveId" clId="{02816AE7-8508-423E-A8D2-85762F76790E}" dt="2020-07-08T19:11:32.744" v="116" actId="478"/>
          <ac:spMkLst>
            <pc:docMk/>
            <pc:sldMk cId="4014671899" sldId="262"/>
            <ac:spMk id="3" creationId="{757A04C3-C347-4650-BE73-A41F124CB6C8}"/>
          </ac:spMkLst>
        </pc:spChg>
        <pc:graphicFrameChg chg="add mod modGraphic">
          <ac:chgData name="lizbeth quezada" userId="6fa08de65770cb8a" providerId="LiveId" clId="{02816AE7-8508-423E-A8D2-85762F76790E}" dt="2020-07-08T19:15:04.115" v="183" actId="12100"/>
          <ac:graphicFrameMkLst>
            <pc:docMk/>
            <pc:sldMk cId="4014671899" sldId="262"/>
            <ac:graphicFrameMk id="4" creationId="{BAF8D9EE-F4DC-45CE-95DD-7C0E7CB50CF2}"/>
          </ac:graphicFrameMkLst>
        </pc:graphicFrameChg>
      </pc:sldChg>
      <pc:sldChg chg="addSp delSp modSp new mod">
        <pc:chgData name="lizbeth quezada" userId="6fa08de65770cb8a" providerId="LiveId" clId="{02816AE7-8508-423E-A8D2-85762F76790E}" dt="2020-07-08T19:17:19.266" v="200" actId="207"/>
        <pc:sldMkLst>
          <pc:docMk/>
          <pc:sldMk cId="307178123" sldId="263"/>
        </pc:sldMkLst>
        <pc:spChg chg="del mod">
          <ac:chgData name="lizbeth quezada" userId="6fa08de65770cb8a" providerId="LiveId" clId="{02816AE7-8508-423E-A8D2-85762F76790E}" dt="2020-07-08T19:13:51.172" v="175" actId="478"/>
          <ac:spMkLst>
            <pc:docMk/>
            <pc:sldMk cId="307178123" sldId="263"/>
            <ac:spMk id="2" creationId="{F60A835A-AA41-4679-93C5-A30E2C846E0C}"/>
          </ac:spMkLst>
        </pc:spChg>
        <pc:spChg chg="del">
          <ac:chgData name="lizbeth quezada" userId="6fa08de65770cb8a" providerId="LiveId" clId="{02816AE7-8508-423E-A8D2-85762F76790E}" dt="2020-07-08T19:13:54.075" v="176" actId="478"/>
          <ac:spMkLst>
            <pc:docMk/>
            <pc:sldMk cId="307178123" sldId="263"/>
            <ac:spMk id="3" creationId="{D3758E80-8299-4A79-BA74-B4E2C3C42D9C}"/>
          </ac:spMkLst>
        </pc:spChg>
        <pc:graphicFrameChg chg="add mod modGraphic">
          <ac:chgData name="lizbeth quezada" userId="6fa08de65770cb8a" providerId="LiveId" clId="{02816AE7-8508-423E-A8D2-85762F76790E}" dt="2020-07-08T19:17:19.266" v="200" actId="207"/>
          <ac:graphicFrameMkLst>
            <pc:docMk/>
            <pc:sldMk cId="307178123" sldId="263"/>
            <ac:graphicFrameMk id="4" creationId="{4DB08098-EE7D-4D9A-912D-E93F0BB62770}"/>
          </ac:graphicFrameMkLst>
        </pc:graphicFrameChg>
      </pc:sldChg>
      <pc:sldChg chg="del">
        <pc:chgData name="lizbeth quezada" userId="6fa08de65770cb8a" providerId="LiveId" clId="{02816AE7-8508-423E-A8D2-85762F76790E}" dt="2020-07-07T01:55:58.838" v="0" actId="47"/>
        <pc:sldMkLst>
          <pc:docMk/>
          <pc:sldMk cId="4019286729" sldId="263"/>
        </pc:sldMkLst>
      </pc:sldChg>
      <pc:sldChg chg="del">
        <pc:chgData name="lizbeth quezada" userId="6fa08de65770cb8a" providerId="LiveId" clId="{02816AE7-8508-423E-A8D2-85762F76790E}" dt="2020-07-07T01:55:58.838" v="0" actId="47"/>
        <pc:sldMkLst>
          <pc:docMk/>
          <pc:sldMk cId="975952287" sldId="264"/>
        </pc:sldMkLst>
      </pc:sldChg>
      <pc:sldChg chg="modSp add">
        <pc:chgData name="lizbeth quezada" userId="6fa08de65770cb8a" providerId="LiveId" clId="{02816AE7-8508-423E-A8D2-85762F76790E}" dt="2020-07-08T19:17:14.947" v="199" actId="207"/>
        <pc:sldMkLst>
          <pc:docMk/>
          <pc:sldMk cId="1992441459" sldId="264"/>
        </pc:sldMkLst>
        <pc:graphicFrameChg chg="mod">
          <ac:chgData name="lizbeth quezada" userId="6fa08de65770cb8a" providerId="LiveId" clId="{02816AE7-8508-423E-A8D2-85762F76790E}" dt="2020-07-08T19:17:14.947" v="199" actId="207"/>
          <ac:graphicFrameMkLst>
            <pc:docMk/>
            <pc:sldMk cId="1992441459" sldId="264"/>
            <ac:graphicFrameMk id="4" creationId="{4DB08098-EE7D-4D9A-912D-E93F0BB62770}"/>
          </ac:graphicFrameMkLst>
        </pc:graphicFrameChg>
      </pc:sldChg>
      <pc:sldChg chg="modSp add">
        <pc:chgData name="lizbeth quezada" userId="6fa08de65770cb8a" providerId="LiveId" clId="{02816AE7-8508-423E-A8D2-85762F76790E}" dt="2020-07-08T19:16:59.878" v="197" actId="207"/>
        <pc:sldMkLst>
          <pc:docMk/>
          <pc:sldMk cId="160762782" sldId="265"/>
        </pc:sldMkLst>
        <pc:graphicFrameChg chg="mod">
          <ac:chgData name="lizbeth quezada" userId="6fa08de65770cb8a" providerId="LiveId" clId="{02816AE7-8508-423E-A8D2-85762F76790E}" dt="2020-07-08T19:16:59.878" v="197" actId="207"/>
          <ac:graphicFrameMkLst>
            <pc:docMk/>
            <pc:sldMk cId="160762782" sldId="265"/>
            <ac:graphicFrameMk id="4" creationId="{4DB08098-EE7D-4D9A-912D-E93F0BB62770}"/>
          </ac:graphicFrameMkLst>
        </pc:graphicFrameChg>
      </pc:sldChg>
      <pc:sldChg chg="del">
        <pc:chgData name="lizbeth quezada" userId="6fa08de65770cb8a" providerId="LiveId" clId="{02816AE7-8508-423E-A8D2-85762F76790E}" dt="2020-07-07T01:55:58.838" v="0" actId="47"/>
        <pc:sldMkLst>
          <pc:docMk/>
          <pc:sldMk cId="1458123947" sldId="265"/>
        </pc:sldMkLst>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1524000" y="1122363"/>
            <a:ext cx="9144000" cy="2387600"/>
          </a:xfrm>
        </p:spPr>
        <p:txBody>
          <a:bodyPr anchor="b"/>
          <a:lstStyle>
            <a:lvl1pPr algn="ctr">
              <a:defRPr sz="6000"/>
            </a:lvl1pPr>
          </a:lstStyle>
          <a:p>
            <a:r>
              <a:rPr lang="es-ES"/>
              <a:t>Haga clic para modificar el estilo de título del patrón</a:t>
            </a:r>
            <a:endParaRPr lang="es-MX"/>
          </a:p>
        </p:txBody>
      </p:sp>
      <p:sp>
        <p:nvSpPr>
          <p:cNvPr id="3" name="Subtítu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endParaRPr lang="es-MX"/>
          </a:p>
        </p:txBody>
      </p:sp>
      <p:sp>
        <p:nvSpPr>
          <p:cNvPr id="4" name="Marcador de fecha 3"/>
          <p:cNvSpPr>
            <a:spLocks noGrp="1"/>
          </p:cNvSpPr>
          <p:nvPr>
            <p:ph type="dt" sz="half" idx="10"/>
          </p:nvPr>
        </p:nvSpPr>
        <p:spPr/>
        <p:txBody>
          <a:bodyPr/>
          <a:lstStyle/>
          <a:p>
            <a:fld id="{C5BD3978-39DA-4D1A-8354-B0051C7D71DF}" type="datetimeFigureOut">
              <a:rPr lang="es-MX" smtClean="0"/>
              <a:t>05/02/2022</a:t>
            </a:fld>
            <a:endParaRPr lang="es-MX"/>
          </a:p>
        </p:txBody>
      </p:sp>
      <p:sp>
        <p:nvSpPr>
          <p:cNvPr id="5" name="Marcador de pie de página 4"/>
          <p:cNvSpPr>
            <a:spLocks noGrp="1"/>
          </p:cNvSpPr>
          <p:nvPr>
            <p:ph type="ftr" sz="quarter" idx="11"/>
          </p:nvPr>
        </p:nvSpPr>
        <p:spPr/>
        <p:txBody>
          <a:bodyPr/>
          <a:lstStyle/>
          <a:p>
            <a:endParaRPr lang="es-MX"/>
          </a:p>
        </p:txBody>
      </p:sp>
      <p:sp>
        <p:nvSpPr>
          <p:cNvPr id="6" name="Marcador de número de diapositiva 5"/>
          <p:cNvSpPr>
            <a:spLocks noGrp="1"/>
          </p:cNvSpPr>
          <p:nvPr>
            <p:ph type="sldNum" sz="quarter" idx="12"/>
          </p:nvPr>
        </p:nvSpPr>
        <p:spPr/>
        <p:txBody>
          <a:bodyPr/>
          <a:lstStyle/>
          <a:p>
            <a:fld id="{D3CC8818-FF1C-473C-81C7-2EFDA8A9AE0D}" type="slidenum">
              <a:rPr lang="es-MX" smtClean="0"/>
              <a:t>‹Nº›</a:t>
            </a:fld>
            <a:endParaRPr lang="es-MX"/>
          </a:p>
        </p:txBody>
      </p:sp>
    </p:spTree>
    <p:extLst>
      <p:ext uri="{BB962C8B-B14F-4D97-AF65-F5344CB8AC3E}">
        <p14:creationId xmlns:p14="http://schemas.microsoft.com/office/powerpoint/2010/main" val="252446489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es-MX"/>
          </a:p>
        </p:txBody>
      </p:sp>
      <p:sp>
        <p:nvSpPr>
          <p:cNvPr id="3" name="Marcador de texto vertical 2"/>
          <p:cNvSpPr>
            <a:spLocks noGrp="1"/>
          </p:cNvSpPr>
          <p:nvPr>
            <p:ph type="body" orient="vert" idx="1"/>
          </p:nvPr>
        </p:nvSpPr>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fecha 3"/>
          <p:cNvSpPr>
            <a:spLocks noGrp="1"/>
          </p:cNvSpPr>
          <p:nvPr>
            <p:ph type="dt" sz="half" idx="10"/>
          </p:nvPr>
        </p:nvSpPr>
        <p:spPr/>
        <p:txBody>
          <a:bodyPr/>
          <a:lstStyle/>
          <a:p>
            <a:fld id="{C5BD3978-39DA-4D1A-8354-B0051C7D71DF}" type="datetimeFigureOut">
              <a:rPr lang="es-MX" smtClean="0"/>
              <a:t>05/02/2022</a:t>
            </a:fld>
            <a:endParaRPr lang="es-MX"/>
          </a:p>
        </p:txBody>
      </p:sp>
      <p:sp>
        <p:nvSpPr>
          <p:cNvPr id="5" name="Marcador de pie de página 4"/>
          <p:cNvSpPr>
            <a:spLocks noGrp="1"/>
          </p:cNvSpPr>
          <p:nvPr>
            <p:ph type="ftr" sz="quarter" idx="11"/>
          </p:nvPr>
        </p:nvSpPr>
        <p:spPr/>
        <p:txBody>
          <a:bodyPr/>
          <a:lstStyle/>
          <a:p>
            <a:endParaRPr lang="es-MX"/>
          </a:p>
        </p:txBody>
      </p:sp>
      <p:sp>
        <p:nvSpPr>
          <p:cNvPr id="6" name="Marcador de número de diapositiva 5"/>
          <p:cNvSpPr>
            <a:spLocks noGrp="1"/>
          </p:cNvSpPr>
          <p:nvPr>
            <p:ph type="sldNum" sz="quarter" idx="12"/>
          </p:nvPr>
        </p:nvSpPr>
        <p:spPr/>
        <p:txBody>
          <a:bodyPr/>
          <a:lstStyle/>
          <a:p>
            <a:fld id="{D3CC8818-FF1C-473C-81C7-2EFDA8A9AE0D}" type="slidenum">
              <a:rPr lang="es-MX" smtClean="0"/>
              <a:t>‹Nº›</a:t>
            </a:fld>
            <a:endParaRPr lang="es-MX"/>
          </a:p>
        </p:txBody>
      </p:sp>
    </p:spTree>
    <p:extLst>
      <p:ext uri="{BB962C8B-B14F-4D97-AF65-F5344CB8AC3E}">
        <p14:creationId xmlns:p14="http://schemas.microsoft.com/office/powerpoint/2010/main" val="286058429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8724900" y="365125"/>
            <a:ext cx="2628900" cy="5811838"/>
          </a:xfrm>
        </p:spPr>
        <p:txBody>
          <a:bodyPr vert="eaVert"/>
          <a:lstStyle/>
          <a:p>
            <a:r>
              <a:rPr lang="es-ES"/>
              <a:t>Haga clic para modificar el estilo de título del patrón</a:t>
            </a:r>
            <a:endParaRPr lang="es-MX"/>
          </a:p>
        </p:txBody>
      </p:sp>
      <p:sp>
        <p:nvSpPr>
          <p:cNvPr id="3" name="Marcador de texto vertical 2"/>
          <p:cNvSpPr>
            <a:spLocks noGrp="1"/>
          </p:cNvSpPr>
          <p:nvPr>
            <p:ph type="body" orient="vert" idx="1"/>
          </p:nvPr>
        </p:nvSpPr>
        <p:spPr>
          <a:xfrm>
            <a:off x="838200" y="365125"/>
            <a:ext cx="7734300" cy="5811838"/>
          </a:xfrm>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fecha 3"/>
          <p:cNvSpPr>
            <a:spLocks noGrp="1"/>
          </p:cNvSpPr>
          <p:nvPr>
            <p:ph type="dt" sz="half" idx="10"/>
          </p:nvPr>
        </p:nvSpPr>
        <p:spPr/>
        <p:txBody>
          <a:bodyPr/>
          <a:lstStyle/>
          <a:p>
            <a:fld id="{C5BD3978-39DA-4D1A-8354-B0051C7D71DF}" type="datetimeFigureOut">
              <a:rPr lang="es-MX" smtClean="0"/>
              <a:t>05/02/2022</a:t>
            </a:fld>
            <a:endParaRPr lang="es-MX"/>
          </a:p>
        </p:txBody>
      </p:sp>
      <p:sp>
        <p:nvSpPr>
          <p:cNvPr id="5" name="Marcador de pie de página 4"/>
          <p:cNvSpPr>
            <a:spLocks noGrp="1"/>
          </p:cNvSpPr>
          <p:nvPr>
            <p:ph type="ftr" sz="quarter" idx="11"/>
          </p:nvPr>
        </p:nvSpPr>
        <p:spPr/>
        <p:txBody>
          <a:bodyPr/>
          <a:lstStyle/>
          <a:p>
            <a:endParaRPr lang="es-MX"/>
          </a:p>
        </p:txBody>
      </p:sp>
      <p:sp>
        <p:nvSpPr>
          <p:cNvPr id="6" name="Marcador de número de diapositiva 5"/>
          <p:cNvSpPr>
            <a:spLocks noGrp="1"/>
          </p:cNvSpPr>
          <p:nvPr>
            <p:ph type="sldNum" sz="quarter" idx="12"/>
          </p:nvPr>
        </p:nvSpPr>
        <p:spPr/>
        <p:txBody>
          <a:bodyPr/>
          <a:lstStyle/>
          <a:p>
            <a:fld id="{D3CC8818-FF1C-473C-81C7-2EFDA8A9AE0D}" type="slidenum">
              <a:rPr lang="es-MX" smtClean="0"/>
              <a:t>‹Nº›</a:t>
            </a:fld>
            <a:endParaRPr lang="es-MX"/>
          </a:p>
        </p:txBody>
      </p:sp>
    </p:spTree>
    <p:extLst>
      <p:ext uri="{BB962C8B-B14F-4D97-AF65-F5344CB8AC3E}">
        <p14:creationId xmlns:p14="http://schemas.microsoft.com/office/powerpoint/2010/main" val="6446153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es-MX"/>
          </a:p>
        </p:txBody>
      </p:sp>
      <p:sp>
        <p:nvSpPr>
          <p:cNvPr id="3" name="Marcador de contenido 2"/>
          <p:cNvSpPr>
            <a:spLocks noGrp="1"/>
          </p:cNvSpPr>
          <p:nvPr>
            <p:ph idx="1"/>
          </p:nvPr>
        </p:nvSpPr>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fecha 3"/>
          <p:cNvSpPr>
            <a:spLocks noGrp="1"/>
          </p:cNvSpPr>
          <p:nvPr>
            <p:ph type="dt" sz="half" idx="10"/>
          </p:nvPr>
        </p:nvSpPr>
        <p:spPr/>
        <p:txBody>
          <a:bodyPr/>
          <a:lstStyle/>
          <a:p>
            <a:fld id="{C5BD3978-39DA-4D1A-8354-B0051C7D71DF}" type="datetimeFigureOut">
              <a:rPr lang="es-MX" smtClean="0"/>
              <a:t>05/02/2022</a:t>
            </a:fld>
            <a:endParaRPr lang="es-MX"/>
          </a:p>
        </p:txBody>
      </p:sp>
      <p:sp>
        <p:nvSpPr>
          <p:cNvPr id="5" name="Marcador de pie de página 4"/>
          <p:cNvSpPr>
            <a:spLocks noGrp="1"/>
          </p:cNvSpPr>
          <p:nvPr>
            <p:ph type="ftr" sz="quarter" idx="11"/>
          </p:nvPr>
        </p:nvSpPr>
        <p:spPr/>
        <p:txBody>
          <a:bodyPr/>
          <a:lstStyle/>
          <a:p>
            <a:endParaRPr lang="es-MX"/>
          </a:p>
        </p:txBody>
      </p:sp>
      <p:sp>
        <p:nvSpPr>
          <p:cNvPr id="6" name="Marcador de número de diapositiva 5"/>
          <p:cNvSpPr>
            <a:spLocks noGrp="1"/>
          </p:cNvSpPr>
          <p:nvPr>
            <p:ph type="sldNum" sz="quarter" idx="12"/>
          </p:nvPr>
        </p:nvSpPr>
        <p:spPr/>
        <p:txBody>
          <a:bodyPr/>
          <a:lstStyle/>
          <a:p>
            <a:fld id="{D3CC8818-FF1C-473C-81C7-2EFDA8A9AE0D}" type="slidenum">
              <a:rPr lang="es-MX" smtClean="0"/>
              <a:t>‹Nº›</a:t>
            </a:fld>
            <a:endParaRPr lang="es-MX"/>
          </a:p>
        </p:txBody>
      </p:sp>
    </p:spTree>
    <p:extLst>
      <p:ext uri="{BB962C8B-B14F-4D97-AF65-F5344CB8AC3E}">
        <p14:creationId xmlns:p14="http://schemas.microsoft.com/office/powerpoint/2010/main" val="8635519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p:cNvSpPr>
            <a:spLocks noGrp="1"/>
          </p:cNvSpPr>
          <p:nvPr>
            <p:ph type="title"/>
          </p:nvPr>
        </p:nvSpPr>
        <p:spPr>
          <a:xfrm>
            <a:off x="831850" y="1709738"/>
            <a:ext cx="10515600" cy="2852737"/>
          </a:xfrm>
        </p:spPr>
        <p:txBody>
          <a:bodyPr anchor="b"/>
          <a:lstStyle>
            <a:lvl1pPr>
              <a:defRPr sz="6000"/>
            </a:lvl1pPr>
          </a:lstStyle>
          <a:p>
            <a:r>
              <a:rPr lang="es-ES"/>
              <a:t>Haga clic para modificar el estilo de título del patrón</a:t>
            </a:r>
            <a:endParaRPr lang="es-MX"/>
          </a:p>
        </p:txBody>
      </p:sp>
      <p:sp>
        <p:nvSpPr>
          <p:cNvPr id="3" name="Marcador de texto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Haga clic para modificar el estilo de texto del patrón</a:t>
            </a:r>
          </a:p>
        </p:txBody>
      </p:sp>
      <p:sp>
        <p:nvSpPr>
          <p:cNvPr id="4" name="Marcador de fecha 3"/>
          <p:cNvSpPr>
            <a:spLocks noGrp="1"/>
          </p:cNvSpPr>
          <p:nvPr>
            <p:ph type="dt" sz="half" idx="10"/>
          </p:nvPr>
        </p:nvSpPr>
        <p:spPr/>
        <p:txBody>
          <a:bodyPr/>
          <a:lstStyle/>
          <a:p>
            <a:fld id="{C5BD3978-39DA-4D1A-8354-B0051C7D71DF}" type="datetimeFigureOut">
              <a:rPr lang="es-MX" smtClean="0"/>
              <a:t>05/02/2022</a:t>
            </a:fld>
            <a:endParaRPr lang="es-MX"/>
          </a:p>
        </p:txBody>
      </p:sp>
      <p:sp>
        <p:nvSpPr>
          <p:cNvPr id="5" name="Marcador de pie de página 4"/>
          <p:cNvSpPr>
            <a:spLocks noGrp="1"/>
          </p:cNvSpPr>
          <p:nvPr>
            <p:ph type="ftr" sz="quarter" idx="11"/>
          </p:nvPr>
        </p:nvSpPr>
        <p:spPr/>
        <p:txBody>
          <a:bodyPr/>
          <a:lstStyle/>
          <a:p>
            <a:endParaRPr lang="es-MX"/>
          </a:p>
        </p:txBody>
      </p:sp>
      <p:sp>
        <p:nvSpPr>
          <p:cNvPr id="6" name="Marcador de número de diapositiva 5"/>
          <p:cNvSpPr>
            <a:spLocks noGrp="1"/>
          </p:cNvSpPr>
          <p:nvPr>
            <p:ph type="sldNum" sz="quarter" idx="12"/>
          </p:nvPr>
        </p:nvSpPr>
        <p:spPr/>
        <p:txBody>
          <a:bodyPr/>
          <a:lstStyle/>
          <a:p>
            <a:fld id="{D3CC8818-FF1C-473C-81C7-2EFDA8A9AE0D}" type="slidenum">
              <a:rPr lang="es-MX" smtClean="0"/>
              <a:t>‹Nº›</a:t>
            </a:fld>
            <a:endParaRPr lang="es-MX"/>
          </a:p>
        </p:txBody>
      </p:sp>
    </p:spTree>
    <p:extLst>
      <p:ext uri="{BB962C8B-B14F-4D97-AF65-F5344CB8AC3E}">
        <p14:creationId xmlns:p14="http://schemas.microsoft.com/office/powerpoint/2010/main" val="19276199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es-MX"/>
          </a:p>
        </p:txBody>
      </p:sp>
      <p:sp>
        <p:nvSpPr>
          <p:cNvPr id="3" name="Marcador de contenido 2"/>
          <p:cNvSpPr>
            <a:spLocks noGrp="1"/>
          </p:cNvSpPr>
          <p:nvPr>
            <p:ph sz="half" idx="1"/>
          </p:nvPr>
        </p:nvSpPr>
        <p:spPr>
          <a:xfrm>
            <a:off x="838200" y="1825625"/>
            <a:ext cx="5181600" cy="4351338"/>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contenido 3"/>
          <p:cNvSpPr>
            <a:spLocks noGrp="1"/>
          </p:cNvSpPr>
          <p:nvPr>
            <p:ph sz="half" idx="2"/>
          </p:nvPr>
        </p:nvSpPr>
        <p:spPr>
          <a:xfrm>
            <a:off x="6172200" y="1825625"/>
            <a:ext cx="5181600" cy="4351338"/>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5" name="Marcador de fecha 4"/>
          <p:cNvSpPr>
            <a:spLocks noGrp="1"/>
          </p:cNvSpPr>
          <p:nvPr>
            <p:ph type="dt" sz="half" idx="10"/>
          </p:nvPr>
        </p:nvSpPr>
        <p:spPr/>
        <p:txBody>
          <a:bodyPr/>
          <a:lstStyle/>
          <a:p>
            <a:fld id="{C5BD3978-39DA-4D1A-8354-B0051C7D71DF}" type="datetimeFigureOut">
              <a:rPr lang="es-MX" smtClean="0"/>
              <a:t>05/02/2022</a:t>
            </a:fld>
            <a:endParaRPr lang="es-MX"/>
          </a:p>
        </p:txBody>
      </p:sp>
      <p:sp>
        <p:nvSpPr>
          <p:cNvPr id="6" name="Marcador de pie de página 5"/>
          <p:cNvSpPr>
            <a:spLocks noGrp="1"/>
          </p:cNvSpPr>
          <p:nvPr>
            <p:ph type="ftr" sz="quarter" idx="11"/>
          </p:nvPr>
        </p:nvSpPr>
        <p:spPr/>
        <p:txBody>
          <a:bodyPr/>
          <a:lstStyle/>
          <a:p>
            <a:endParaRPr lang="es-MX"/>
          </a:p>
        </p:txBody>
      </p:sp>
      <p:sp>
        <p:nvSpPr>
          <p:cNvPr id="7" name="Marcador de número de diapositiva 6"/>
          <p:cNvSpPr>
            <a:spLocks noGrp="1"/>
          </p:cNvSpPr>
          <p:nvPr>
            <p:ph type="sldNum" sz="quarter" idx="12"/>
          </p:nvPr>
        </p:nvSpPr>
        <p:spPr/>
        <p:txBody>
          <a:bodyPr/>
          <a:lstStyle/>
          <a:p>
            <a:fld id="{D3CC8818-FF1C-473C-81C7-2EFDA8A9AE0D}" type="slidenum">
              <a:rPr lang="es-MX" smtClean="0"/>
              <a:t>‹Nº›</a:t>
            </a:fld>
            <a:endParaRPr lang="es-MX"/>
          </a:p>
        </p:txBody>
      </p:sp>
    </p:spTree>
    <p:extLst>
      <p:ext uri="{BB962C8B-B14F-4D97-AF65-F5344CB8AC3E}">
        <p14:creationId xmlns:p14="http://schemas.microsoft.com/office/powerpoint/2010/main" val="363549303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p:cNvSpPr>
            <a:spLocks noGrp="1"/>
          </p:cNvSpPr>
          <p:nvPr>
            <p:ph type="title"/>
          </p:nvPr>
        </p:nvSpPr>
        <p:spPr>
          <a:xfrm>
            <a:off x="839788" y="365125"/>
            <a:ext cx="10515600" cy="1325563"/>
          </a:xfrm>
        </p:spPr>
        <p:txBody>
          <a:bodyPr/>
          <a:lstStyle/>
          <a:p>
            <a:r>
              <a:rPr lang="es-ES"/>
              <a:t>Haga clic para modificar el estilo de título del patrón</a:t>
            </a:r>
            <a:endParaRPr lang="es-MX"/>
          </a:p>
        </p:txBody>
      </p:sp>
      <p:sp>
        <p:nvSpPr>
          <p:cNvPr id="3" name="Marcador de tex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4" name="Marcador de contenido 3"/>
          <p:cNvSpPr>
            <a:spLocks noGrp="1"/>
          </p:cNvSpPr>
          <p:nvPr>
            <p:ph sz="half" idx="2"/>
          </p:nvPr>
        </p:nvSpPr>
        <p:spPr>
          <a:xfrm>
            <a:off x="839788" y="2505075"/>
            <a:ext cx="5157787" cy="3684588"/>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5" name="Marcador de tex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6" name="Marcador de contenido 5"/>
          <p:cNvSpPr>
            <a:spLocks noGrp="1"/>
          </p:cNvSpPr>
          <p:nvPr>
            <p:ph sz="quarter" idx="4"/>
          </p:nvPr>
        </p:nvSpPr>
        <p:spPr>
          <a:xfrm>
            <a:off x="6172200" y="2505075"/>
            <a:ext cx="5183188" cy="3684588"/>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7" name="Marcador de fecha 6"/>
          <p:cNvSpPr>
            <a:spLocks noGrp="1"/>
          </p:cNvSpPr>
          <p:nvPr>
            <p:ph type="dt" sz="half" idx="10"/>
          </p:nvPr>
        </p:nvSpPr>
        <p:spPr/>
        <p:txBody>
          <a:bodyPr/>
          <a:lstStyle/>
          <a:p>
            <a:fld id="{C5BD3978-39DA-4D1A-8354-B0051C7D71DF}" type="datetimeFigureOut">
              <a:rPr lang="es-MX" smtClean="0"/>
              <a:t>05/02/2022</a:t>
            </a:fld>
            <a:endParaRPr lang="es-MX"/>
          </a:p>
        </p:txBody>
      </p:sp>
      <p:sp>
        <p:nvSpPr>
          <p:cNvPr id="8" name="Marcador de pie de página 7"/>
          <p:cNvSpPr>
            <a:spLocks noGrp="1"/>
          </p:cNvSpPr>
          <p:nvPr>
            <p:ph type="ftr" sz="quarter" idx="11"/>
          </p:nvPr>
        </p:nvSpPr>
        <p:spPr/>
        <p:txBody>
          <a:bodyPr/>
          <a:lstStyle/>
          <a:p>
            <a:endParaRPr lang="es-MX"/>
          </a:p>
        </p:txBody>
      </p:sp>
      <p:sp>
        <p:nvSpPr>
          <p:cNvPr id="9" name="Marcador de número de diapositiva 8"/>
          <p:cNvSpPr>
            <a:spLocks noGrp="1"/>
          </p:cNvSpPr>
          <p:nvPr>
            <p:ph type="sldNum" sz="quarter" idx="12"/>
          </p:nvPr>
        </p:nvSpPr>
        <p:spPr/>
        <p:txBody>
          <a:bodyPr/>
          <a:lstStyle/>
          <a:p>
            <a:fld id="{D3CC8818-FF1C-473C-81C7-2EFDA8A9AE0D}" type="slidenum">
              <a:rPr lang="es-MX" smtClean="0"/>
              <a:t>‹Nº›</a:t>
            </a:fld>
            <a:endParaRPr lang="es-MX"/>
          </a:p>
        </p:txBody>
      </p:sp>
    </p:spTree>
    <p:extLst>
      <p:ext uri="{BB962C8B-B14F-4D97-AF65-F5344CB8AC3E}">
        <p14:creationId xmlns:p14="http://schemas.microsoft.com/office/powerpoint/2010/main" val="142732312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es-MX"/>
          </a:p>
        </p:txBody>
      </p:sp>
      <p:sp>
        <p:nvSpPr>
          <p:cNvPr id="3" name="Marcador de fecha 2"/>
          <p:cNvSpPr>
            <a:spLocks noGrp="1"/>
          </p:cNvSpPr>
          <p:nvPr>
            <p:ph type="dt" sz="half" idx="10"/>
          </p:nvPr>
        </p:nvSpPr>
        <p:spPr/>
        <p:txBody>
          <a:bodyPr/>
          <a:lstStyle/>
          <a:p>
            <a:fld id="{C5BD3978-39DA-4D1A-8354-B0051C7D71DF}" type="datetimeFigureOut">
              <a:rPr lang="es-MX" smtClean="0"/>
              <a:t>05/02/2022</a:t>
            </a:fld>
            <a:endParaRPr lang="es-MX"/>
          </a:p>
        </p:txBody>
      </p:sp>
      <p:sp>
        <p:nvSpPr>
          <p:cNvPr id="4" name="Marcador de pie de página 3"/>
          <p:cNvSpPr>
            <a:spLocks noGrp="1"/>
          </p:cNvSpPr>
          <p:nvPr>
            <p:ph type="ftr" sz="quarter" idx="11"/>
          </p:nvPr>
        </p:nvSpPr>
        <p:spPr/>
        <p:txBody>
          <a:bodyPr/>
          <a:lstStyle/>
          <a:p>
            <a:endParaRPr lang="es-MX"/>
          </a:p>
        </p:txBody>
      </p:sp>
      <p:sp>
        <p:nvSpPr>
          <p:cNvPr id="5" name="Marcador de número de diapositiva 4"/>
          <p:cNvSpPr>
            <a:spLocks noGrp="1"/>
          </p:cNvSpPr>
          <p:nvPr>
            <p:ph type="sldNum" sz="quarter" idx="12"/>
          </p:nvPr>
        </p:nvSpPr>
        <p:spPr/>
        <p:txBody>
          <a:bodyPr/>
          <a:lstStyle/>
          <a:p>
            <a:fld id="{D3CC8818-FF1C-473C-81C7-2EFDA8A9AE0D}" type="slidenum">
              <a:rPr lang="es-MX" smtClean="0"/>
              <a:t>‹Nº›</a:t>
            </a:fld>
            <a:endParaRPr lang="es-MX"/>
          </a:p>
        </p:txBody>
      </p:sp>
    </p:spTree>
    <p:extLst>
      <p:ext uri="{BB962C8B-B14F-4D97-AF65-F5344CB8AC3E}">
        <p14:creationId xmlns:p14="http://schemas.microsoft.com/office/powerpoint/2010/main" val="232887633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p:cNvSpPr>
            <a:spLocks noGrp="1"/>
          </p:cNvSpPr>
          <p:nvPr>
            <p:ph type="dt" sz="half" idx="10"/>
          </p:nvPr>
        </p:nvSpPr>
        <p:spPr/>
        <p:txBody>
          <a:bodyPr/>
          <a:lstStyle/>
          <a:p>
            <a:fld id="{C5BD3978-39DA-4D1A-8354-B0051C7D71DF}" type="datetimeFigureOut">
              <a:rPr lang="es-MX" smtClean="0"/>
              <a:t>05/02/2022</a:t>
            </a:fld>
            <a:endParaRPr lang="es-MX"/>
          </a:p>
        </p:txBody>
      </p:sp>
      <p:sp>
        <p:nvSpPr>
          <p:cNvPr id="3" name="Marcador de pie de página 2"/>
          <p:cNvSpPr>
            <a:spLocks noGrp="1"/>
          </p:cNvSpPr>
          <p:nvPr>
            <p:ph type="ftr" sz="quarter" idx="11"/>
          </p:nvPr>
        </p:nvSpPr>
        <p:spPr/>
        <p:txBody>
          <a:bodyPr/>
          <a:lstStyle/>
          <a:p>
            <a:endParaRPr lang="es-MX"/>
          </a:p>
        </p:txBody>
      </p:sp>
      <p:sp>
        <p:nvSpPr>
          <p:cNvPr id="4" name="Marcador de número de diapositiva 3"/>
          <p:cNvSpPr>
            <a:spLocks noGrp="1"/>
          </p:cNvSpPr>
          <p:nvPr>
            <p:ph type="sldNum" sz="quarter" idx="12"/>
          </p:nvPr>
        </p:nvSpPr>
        <p:spPr/>
        <p:txBody>
          <a:bodyPr/>
          <a:lstStyle/>
          <a:p>
            <a:fld id="{D3CC8818-FF1C-473C-81C7-2EFDA8A9AE0D}" type="slidenum">
              <a:rPr lang="es-MX" smtClean="0"/>
              <a:t>‹Nº›</a:t>
            </a:fld>
            <a:endParaRPr lang="es-MX"/>
          </a:p>
        </p:txBody>
      </p:sp>
    </p:spTree>
    <p:extLst>
      <p:ext uri="{BB962C8B-B14F-4D97-AF65-F5344CB8AC3E}">
        <p14:creationId xmlns:p14="http://schemas.microsoft.com/office/powerpoint/2010/main" val="116560906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MX"/>
          </a:p>
        </p:txBody>
      </p:sp>
      <p:sp>
        <p:nvSpPr>
          <p:cNvPr id="3" name="Marcador de contenid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el estilo de texto del patrón</a:t>
            </a:r>
          </a:p>
        </p:txBody>
      </p:sp>
      <p:sp>
        <p:nvSpPr>
          <p:cNvPr id="5" name="Marcador de fecha 4"/>
          <p:cNvSpPr>
            <a:spLocks noGrp="1"/>
          </p:cNvSpPr>
          <p:nvPr>
            <p:ph type="dt" sz="half" idx="10"/>
          </p:nvPr>
        </p:nvSpPr>
        <p:spPr/>
        <p:txBody>
          <a:bodyPr/>
          <a:lstStyle/>
          <a:p>
            <a:fld id="{C5BD3978-39DA-4D1A-8354-B0051C7D71DF}" type="datetimeFigureOut">
              <a:rPr lang="es-MX" smtClean="0"/>
              <a:t>05/02/2022</a:t>
            </a:fld>
            <a:endParaRPr lang="es-MX"/>
          </a:p>
        </p:txBody>
      </p:sp>
      <p:sp>
        <p:nvSpPr>
          <p:cNvPr id="6" name="Marcador de pie de página 5"/>
          <p:cNvSpPr>
            <a:spLocks noGrp="1"/>
          </p:cNvSpPr>
          <p:nvPr>
            <p:ph type="ftr" sz="quarter" idx="11"/>
          </p:nvPr>
        </p:nvSpPr>
        <p:spPr/>
        <p:txBody>
          <a:bodyPr/>
          <a:lstStyle/>
          <a:p>
            <a:endParaRPr lang="es-MX"/>
          </a:p>
        </p:txBody>
      </p:sp>
      <p:sp>
        <p:nvSpPr>
          <p:cNvPr id="7" name="Marcador de número de diapositiva 6"/>
          <p:cNvSpPr>
            <a:spLocks noGrp="1"/>
          </p:cNvSpPr>
          <p:nvPr>
            <p:ph type="sldNum" sz="quarter" idx="12"/>
          </p:nvPr>
        </p:nvSpPr>
        <p:spPr/>
        <p:txBody>
          <a:bodyPr/>
          <a:lstStyle/>
          <a:p>
            <a:fld id="{D3CC8818-FF1C-473C-81C7-2EFDA8A9AE0D}" type="slidenum">
              <a:rPr lang="es-MX" smtClean="0"/>
              <a:t>‹Nº›</a:t>
            </a:fld>
            <a:endParaRPr lang="es-MX"/>
          </a:p>
        </p:txBody>
      </p:sp>
    </p:spTree>
    <p:extLst>
      <p:ext uri="{BB962C8B-B14F-4D97-AF65-F5344CB8AC3E}">
        <p14:creationId xmlns:p14="http://schemas.microsoft.com/office/powerpoint/2010/main" val="347732181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MX"/>
          </a:p>
        </p:txBody>
      </p:sp>
      <p:sp>
        <p:nvSpPr>
          <p:cNvPr id="3" name="Marcador de posición de imagen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MX"/>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el estilo de texto del patrón</a:t>
            </a:r>
          </a:p>
        </p:txBody>
      </p:sp>
      <p:sp>
        <p:nvSpPr>
          <p:cNvPr id="5" name="Marcador de fecha 4"/>
          <p:cNvSpPr>
            <a:spLocks noGrp="1"/>
          </p:cNvSpPr>
          <p:nvPr>
            <p:ph type="dt" sz="half" idx="10"/>
          </p:nvPr>
        </p:nvSpPr>
        <p:spPr/>
        <p:txBody>
          <a:bodyPr/>
          <a:lstStyle/>
          <a:p>
            <a:fld id="{C5BD3978-39DA-4D1A-8354-B0051C7D71DF}" type="datetimeFigureOut">
              <a:rPr lang="es-MX" smtClean="0"/>
              <a:t>05/02/2022</a:t>
            </a:fld>
            <a:endParaRPr lang="es-MX"/>
          </a:p>
        </p:txBody>
      </p:sp>
      <p:sp>
        <p:nvSpPr>
          <p:cNvPr id="6" name="Marcador de pie de página 5"/>
          <p:cNvSpPr>
            <a:spLocks noGrp="1"/>
          </p:cNvSpPr>
          <p:nvPr>
            <p:ph type="ftr" sz="quarter" idx="11"/>
          </p:nvPr>
        </p:nvSpPr>
        <p:spPr/>
        <p:txBody>
          <a:bodyPr/>
          <a:lstStyle/>
          <a:p>
            <a:endParaRPr lang="es-MX"/>
          </a:p>
        </p:txBody>
      </p:sp>
      <p:sp>
        <p:nvSpPr>
          <p:cNvPr id="7" name="Marcador de número de diapositiva 6"/>
          <p:cNvSpPr>
            <a:spLocks noGrp="1"/>
          </p:cNvSpPr>
          <p:nvPr>
            <p:ph type="sldNum" sz="quarter" idx="12"/>
          </p:nvPr>
        </p:nvSpPr>
        <p:spPr/>
        <p:txBody>
          <a:bodyPr/>
          <a:lstStyle/>
          <a:p>
            <a:fld id="{D3CC8818-FF1C-473C-81C7-2EFDA8A9AE0D}" type="slidenum">
              <a:rPr lang="es-MX" smtClean="0"/>
              <a:t>‹Nº›</a:t>
            </a:fld>
            <a:endParaRPr lang="es-MX"/>
          </a:p>
        </p:txBody>
      </p:sp>
    </p:spTree>
    <p:extLst>
      <p:ext uri="{BB962C8B-B14F-4D97-AF65-F5344CB8AC3E}">
        <p14:creationId xmlns:p14="http://schemas.microsoft.com/office/powerpoint/2010/main" val="194717357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t="-19000" b="-19000"/>
          </a:stretch>
        </a:blipFill>
        <a:effectLst/>
      </p:bgPr>
    </p:bg>
    <p:spTree>
      <p:nvGrpSpPr>
        <p:cNvPr id="1" name=""/>
        <p:cNvGrpSpPr/>
        <p:nvPr/>
      </p:nvGrpSpPr>
      <p:grpSpPr>
        <a:xfrm>
          <a:off x="0" y="0"/>
          <a:ext cx="0" cy="0"/>
          <a:chOff x="0" y="0"/>
          <a:chExt cx="0" cy="0"/>
        </a:xfrm>
      </p:grpSpPr>
      <p:sp>
        <p:nvSpPr>
          <p:cNvPr id="2" name="Marcador de títu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a:t>Haga clic para modificar el estilo de título del patrón</a:t>
            </a:r>
            <a:endParaRPr lang="es-MX"/>
          </a:p>
        </p:txBody>
      </p:sp>
      <p:sp>
        <p:nvSpPr>
          <p:cNvPr id="3" name="Marcador de tex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fech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5BD3978-39DA-4D1A-8354-B0051C7D71DF}" type="datetimeFigureOut">
              <a:rPr lang="es-MX" smtClean="0"/>
              <a:t>05/02/2022</a:t>
            </a:fld>
            <a:endParaRPr lang="es-MX"/>
          </a:p>
        </p:txBody>
      </p:sp>
      <p:sp>
        <p:nvSpPr>
          <p:cNvPr id="5" name="Marcador de pie de página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MX"/>
          </a:p>
        </p:txBody>
      </p:sp>
      <p:sp>
        <p:nvSpPr>
          <p:cNvPr id="6" name="Marcador de número de diapositiva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3CC8818-FF1C-473C-81C7-2EFDA8A9AE0D}" type="slidenum">
              <a:rPr lang="es-MX" smtClean="0"/>
              <a:t>‹Nº›</a:t>
            </a:fld>
            <a:endParaRPr lang="es-MX"/>
          </a:p>
        </p:txBody>
      </p:sp>
    </p:spTree>
    <p:extLst>
      <p:ext uri="{BB962C8B-B14F-4D97-AF65-F5344CB8AC3E}">
        <p14:creationId xmlns:p14="http://schemas.microsoft.com/office/powerpoint/2010/main" val="204291841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slideLayout" Target="../slideLayouts/slideLayout2.xml"/><Relationship Id="rId1" Type="http://schemas.openxmlformats.org/officeDocument/2006/relationships/video" Target="https://www.youtube.com/embed/EqqwY96N7dQ?feature=oembed" TargetMode="Externa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9000" b="-19000"/>
          </a:stretch>
        </a:blipFill>
        <a:effectLst/>
      </p:bgPr>
    </p:bg>
    <p:spTree>
      <p:nvGrpSpPr>
        <p:cNvPr id="1" name=""/>
        <p:cNvGrpSpPr/>
        <p:nvPr/>
      </p:nvGrpSpPr>
      <p:grpSpPr>
        <a:xfrm>
          <a:off x="0" y="0"/>
          <a:ext cx="0" cy="0"/>
          <a:chOff x="0" y="0"/>
          <a:chExt cx="0" cy="0"/>
        </a:xfrm>
      </p:grpSpPr>
      <p:sp>
        <p:nvSpPr>
          <p:cNvPr id="2" name="Título 1"/>
          <p:cNvSpPr>
            <a:spLocks noGrp="1"/>
          </p:cNvSpPr>
          <p:nvPr>
            <p:ph type="ctrTitle"/>
          </p:nvPr>
        </p:nvSpPr>
        <p:spPr>
          <a:xfrm>
            <a:off x="1186907" y="1412009"/>
            <a:ext cx="10647283" cy="1140251"/>
          </a:xfrm>
        </p:spPr>
        <p:txBody>
          <a:bodyPr>
            <a:noAutofit/>
          </a:bodyPr>
          <a:lstStyle/>
          <a:p>
            <a:r>
              <a:rPr lang="es-ES" sz="4800" b="1" dirty="0">
                <a:solidFill>
                  <a:schemeClr val="bg1"/>
                </a:solidFill>
              </a:rPr>
              <a:t>SALUD PÚBLICA</a:t>
            </a:r>
            <a:endParaRPr lang="es-MX" sz="4800" dirty="0">
              <a:solidFill>
                <a:schemeClr val="bg1"/>
              </a:solidFill>
            </a:endParaRPr>
          </a:p>
        </p:txBody>
      </p:sp>
      <p:sp>
        <p:nvSpPr>
          <p:cNvPr id="4" name="CuadroTexto 3">
            <a:extLst>
              <a:ext uri="{FF2B5EF4-FFF2-40B4-BE49-F238E27FC236}">
                <a16:creationId xmlns:a16="http://schemas.microsoft.com/office/drawing/2014/main" id="{C4C50D36-949D-4FB4-A469-F9D7FD850E18}"/>
              </a:ext>
            </a:extLst>
          </p:cNvPr>
          <p:cNvSpPr txBox="1"/>
          <p:nvPr/>
        </p:nvSpPr>
        <p:spPr>
          <a:xfrm>
            <a:off x="3048000" y="4583231"/>
            <a:ext cx="6096000" cy="469424"/>
          </a:xfrm>
          <a:prstGeom prst="rect">
            <a:avLst/>
          </a:prstGeom>
          <a:noFill/>
        </p:spPr>
        <p:txBody>
          <a:bodyPr wrap="square">
            <a:spAutoFit/>
          </a:bodyPr>
          <a:lstStyle/>
          <a:p>
            <a:pPr>
              <a:lnSpc>
                <a:spcPct val="107000"/>
              </a:lnSpc>
              <a:spcAft>
                <a:spcPts val="800"/>
              </a:spcAft>
            </a:pPr>
            <a:r>
              <a:rPr lang="es-MX" sz="2400" dirty="0">
                <a:solidFill>
                  <a:schemeClr val="bg1">
                    <a:lumMod val="85000"/>
                  </a:schemeClr>
                </a:solidFill>
                <a:effectLst/>
                <a:latin typeface="Forte" panose="03060902040502070203" pitchFamily="66" charset="0"/>
                <a:ea typeface="Calibri" panose="020F0502020204030204" pitchFamily="34" charset="0"/>
                <a:cs typeface="Times New Roman" panose="02020603050405020304" pitchFamily="18" charset="0"/>
              </a:rPr>
              <a:t>MODELOS DE LA SALUD PÚBLICA. </a:t>
            </a:r>
          </a:p>
        </p:txBody>
      </p:sp>
    </p:spTree>
    <p:extLst>
      <p:ext uri="{BB962C8B-B14F-4D97-AF65-F5344CB8AC3E}">
        <p14:creationId xmlns:p14="http://schemas.microsoft.com/office/powerpoint/2010/main" val="329021976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Diagrama de flujo: multidocumento 2">
            <a:extLst>
              <a:ext uri="{FF2B5EF4-FFF2-40B4-BE49-F238E27FC236}">
                <a16:creationId xmlns:a16="http://schemas.microsoft.com/office/drawing/2014/main" id="{858B11B5-D26A-4B2F-B2AA-CCDC1864B7D6}"/>
              </a:ext>
            </a:extLst>
          </p:cNvPr>
          <p:cNvSpPr/>
          <p:nvPr/>
        </p:nvSpPr>
        <p:spPr>
          <a:xfrm>
            <a:off x="318052" y="198784"/>
            <a:ext cx="11701670" cy="6467060"/>
          </a:xfrm>
          <a:prstGeom prst="flowChartMultidocument">
            <a:avLst/>
          </a:prstGeom>
          <a:noFill/>
          <a:ln w="38100">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4" name="CuadroTexto 3">
            <a:extLst>
              <a:ext uri="{FF2B5EF4-FFF2-40B4-BE49-F238E27FC236}">
                <a16:creationId xmlns:a16="http://schemas.microsoft.com/office/drawing/2014/main" id="{5F9D4A97-FA18-45E3-B138-7580A0CC45B6}"/>
              </a:ext>
            </a:extLst>
          </p:cNvPr>
          <p:cNvSpPr txBox="1"/>
          <p:nvPr/>
        </p:nvSpPr>
        <p:spPr>
          <a:xfrm>
            <a:off x="609600" y="1918256"/>
            <a:ext cx="8534400" cy="3139321"/>
          </a:xfrm>
          <a:prstGeom prst="rect">
            <a:avLst/>
          </a:prstGeom>
          <a:noFill/>
        </p:spPr>
        <p:txBody>
          <a:bodyPr wrap="square">
            <a:spAutoFit/>
          </a:bodyPr>
          <a:lstStyle/>
          <a:p>
            <a:r>
              <a:rPr lang="es-ES" b="0" i="0" dirty="0">
                <a:solidFill>
                  <a:srgbClr val="403D39"/>
                </a:solidFill>
                <a:effectLst/>
                <a:latin typeface="Arial" panose="020B0604020202020204" pitchFamily="34" charset="0"/>
              </a:rPr>
              <a:t>Actualmente, por medio de la Política de Atención Integral en Salud (PAIS) se pretenden afectar los determinantes sociales y ambientales de la salud. Desde la promoción se busca fomentar el mejoramiento y la optimización de los contextos en los que viven y se reproducen, biológica y socialmente, las personas, las familias y la comunidad. El fomento de estos procesos se asigna mediante el reconocimiento de la necesidad de jerarquizar y explicitar las responsabilidades, y a nivel territorial de da para mejorar la calidad de vida y garantizar los servicios de salud. Esta jerarquización implica reconocer actores y responsables diferenciales, así como estructuras de poder y formas de gobernabilidad que pueden producir mayor segregación e inequidad como por ejemplo, la corrupción y la presencia de grupos armados.</a:t>
            </a:r>
            <a:endParaRPr lang="es-MX" dirty="0"/>
          </a:p>
        </p:txBody>
      </p:sp>
    </p:spTree>
    <p:extLst>
      <p:ext uri="{BB962C8B-B14F-4D97-AF65-F5344CB8AC3E}">
        <p14:creationId xmlns:p14="http://schemas.microsoft.com/office/powerpoint/2010/main" val="70117181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Diagrama de flujo: multidocumento 2">
            <a:extLst>
              <a:ext uri="{FF2B5EF4-FFF2-40B4-BE49-F238E27FC236}">
                <a16:creationId xmlns:a16="http://schemas.microsoft.com/office/drawing/2014/main" id="{858B11B5-D26A-4B2F-B2AA-CCDC1864B7D6}"/>
              </a:ext>
            </a:extLst>
          </p:cNvPr>
          <p:cNvSpPr/>
          <p:nvPr/>
        </p:nvSpPr>
        <p:spPr>
          <a:xfrm>
            <a:off x="318052" y="198784"/>
            <a:ext cx="11701670" cy="6467060"/>
          </a:xfrm>
          <a:prstGeom prst="flowChartMultidocument">
            <a:avLst/>
          </a:prstGeom>
          <a:noFill/>
          <a:ln w="38100">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5" name="CuadroTexto 4">
            <a:extLst>
              <a:ext uri="{FF2B5EF4-FFF2-40B4-BE49-F238E27FC236}">
                <a16:creationId xmlns:a16="http://schemas.microsoft.com/office/drawing/2014/main" id="{5B8E4BD9-7F08-48D4-8A86-016006DB5E2E}"/>
              </a:ext>
            </a:extLst>
          </p:cNvPr>
          <p:cNvSpPr txBox="1"/>
          <p:nvPr/>
        </p:nvSpPr>
        <p:spPr>
          <a:xfrm>
            <a:off x="3049172" y="2890273"/>
            <a:ext cx="6098344" cy="1070421"/>
          </a:xfrm>
          <a:prstGeom prst="rect">
            <a:avLst/>
          </a:prstGeom>
          <a:noFill/>
        </p:spPr>
        <p:txBody>
          <a:bodyPr wrap="square">
            <a:spAutoFit/>
          </a:bodyPr>
          <a:lstStyle/>
          <a:p>
            <a:pPr>
              <a:lnSpc>
                <a:spcPct val="107000"/>
              </a:lnSpc>
              <a:spcAft>
                <a:spcPts val="800"/>
              </a:spcAft>
            </a:pPr>
            <a:r>
              <a:rPr lang="es-MX" sz="1800">
                <a:effectLst/>
                <a:latin typeface="Footlight MT Light" panose="0204060206030A020304" pitchFamily="18" charset="0"/>
                <a:ea typeface="Calibri" panose="020F0502020204030204" pitchFamily="34" charset="0"/>
                <a:cs typeface="Times New Roman" panose="02020603050405020304" pitchFamily="18" charset="0"/>
              </a:rPr>
              <a:t>ACTIVIDAD MAPA DE AGUA MALA</a:t>
            </a:r>
            <a:endParaRPr lang="es-MX" sz="160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s-MX" sz="1800" dirty="0">
                <a:effectLst/>
                <a:latin typeface="Footlight MT Light" panose="0204060206030A020304" pitchFamily="18" charset="0"/>
                <a:ea typeface="Calibri" panose="020F0502020204030204" pitchFamily="34" charset="0"/>
                <a:cs typeface="Times New Roman" panose="02020603050405020304" pitchFamily="18" charset="0"/>
              </a:rPr>
              <a:t>Realiza un mapa de agua mala del tema “Modelos de la salud pública” </a:t>
            </a:r>
            <a:endParaRPr lang="es-MX" sz="16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2349566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Diagrama de flujo: multidocumento 2">
            <a:extLst>
              <a:ext uri="{FF2B5EF4-FFF2-40B4-BE49-F238E27FC236}">
                <a16:creationId xmlns:a16="http://schemas.microsoft.com/office/drawing/2014/main" id="{858B11B5-D26A-4B2F-B2AA-CCDC1864B7D6}"/>
              </a:ext>
            </a:extLst>
          </p:cNvPr>
          <p:cNvSpPr/>
          <p:nvPr/>
        </p:nvSpPr>
        <p:spPr>
          <a:xfrm>
            <a:off x="318052" y="198784"/>
            <a:ext cx="11701670" cy="6467060"/>
          </a:xfrm>
          <a:prstGeom prst="flowChartMultidocument">
            <a:avLst/>
          </a:prstGeom>
          <a:noFill/>
          <a:ln w="38100">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pic>
        <p:nvPicPr>
          <p:cNvPr id="2" name="Elementos multimedia en línea 1" title="Modelos Teóricos Salud-Enfermedad">
            <a:hlinkClick r:id="" action="ppaction://media"/>
            <a:extLst>
              <a:ext uri="{FF2B5EF4-FFF2-40B4-BE49-F238E27FC236}">
                <a16:creationId xmlns:a16="http://schemas.microsoft.com/office/drawing/2014/main" id="{2B36FE80-FB56-40FD-913B-5E5A09E2AA8E}"/>
              </a:ext>
            </a:extLst>
          </p:cNvPr>
          <p:cNvPicPr>
            <a:picLocks noRot="1" noChangeAspect="1"/>
          </p:cNvPicPr>
          <p:nvPr>
            <a:videoFile r:link="rId1"/>
          </p:nvPr>
        </p:nvPicPr>
        <p:blipFill>
          <a:blip r:embed="rId3"/>
          <a:stretch>
            <a:fillRect/>
          </a:stretch>
        </p:blipFill>
        <p:spPr>
          <a:xfrm>
            <a:off x="318052" y="1417983"/>
            <a:ext cx="10018644" cy="4081670"/>
          </a:xfrm>
          <a:prstGeom prst="rect">
            <a:avLst/>
          </a:prstGeom>
        </p:spPr>
      </p:pic>
    </p:spTree>
    <p:extLst>
      <p:ext uri="{BB962C8B-B14F-4D97-AF65-F5344CB8AC3E}">
        <p14:creationId xmlns:p14="http://schemas.microsoft.com/office/powerpoint/2010/main" val="29676882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mediacall" presetSubtype="0" fill="hold" nodeType="clickEffect">
                                  <p:stCondLst>
                                    <p:cond delay="0"/>
                                  </p:stCondLst>
                                  <p:childTnLst>
                                    <p:cmd type="call" cmd="playFrom(0.0)">
                                      <p:cBhvr>
                                        <p:cTn id="6" dur="1" fill="hold"/>
                                        <p:tgtEl>
                                          <p:spTgt spid="2"/>
                                        </p:tgtEl>
                                      </p:cBhvr>
                                    </p:cmd>
                                  </p:childTnLst>
                                </p:cTn>
                              </p:par>
                            </p:childTnLst>
                          </p:cTn>
                        </p:par>
                      </p:childTnLst>
                    </p:cTn>
                  </p:par>
                </p:childTnLst>
              </p:cTn>
              <p:prevCondLst>
                <p:cond evt="onPrev" delay="0">
                  <p:tgtEl>
                    <p:sldTgt/>
                  </p:tgtEl>
                </p:cond>
              </p:prevCondLst>
              <p:nextCondLst>
                <p:cond evt="onNext" delay="0">
                  <p:tgtEl>
                    <p:sldTgt/>
                  </p:tgtEl>
                </p:cond>
              </p:nextCondLst>
            </p:seq>
            <p:video>
              <p:cMediaNode vol="80000">
                <p:cTn id="7" fill="hold" display="0">
                  <p:stCondLst>
                    <p:cond delay="indefinite"/>
                  </p:stCondLst>
                </p:cTn>
                <p:tgtEl>
                  <p:spTgt spid="2"/>
                </p:tgtEl>
              </p:cMediaNode>
            </p:video>
            <p:seq concurrent="1" nextAc="seek">
              <p:cTn id="8" restart="whenNotActive" fill="hold" evtFilter="cancelBubble" nodeType="interactiveSeq">
                <p:stCondLst>
                  <p:cond evt="onClick" delay="0">
                    <p:tgtEl>
                      <p:spTgt spid="2"/>
                    </p:tgtEl>
                  </p:cond>
                </p:stCondLst>
                <p:endSync evt="end" delay="0">
                  <p:rtn val="all"/>
                </p:endSync>
                <p:childTnLst>
                  <p:par>
                    <p:cTn id="9" fill="hold">
                      <p:stCondLst>
                        <p:cond delay="0"/>
                      </p:stCondLst>
                      <p:childTnLst>
                        <p:par>
                          <p:cTn id="10" fill="hold">
                            <p:stCondLst>
                              <p:cond delay="0"/>
                            </p:stCondLst>
                            <p:childTnLst>
                              <p:par>
                                <p:cTn id="11" presetID="2" presetClass="mediacall" presetSubtype="0" fill="hold" nodeType="clickEffect">
                                  <p:stCondLst>
                                    <p:cond delay="0"/>
                                  </p:stCondLst>
                                  <p:childTnLst>
                                    <p:cmd type="call" cmd="togglePause">
                                      <p:cBhvr>
                                        <p:cTn id="12" dur="1" fill="hold"/>
                                        <p:tgtEl>
                                          <p:spTgt spid="2"/>
                                        </p:tgtEl>
                                      </p:cBhvr>
                                    </p:cmd>
                                  </p:childTnLst>
                                </p:cTn>
                              </p:par>
                            </p:childTnLst>
                          </p:cTn>
                        </p:par>
                      </p:childTnLst>
                    </p:cTn>
                  </p:par>
                </p:childTnLst>
              </p:cTn>
              <p:nextCondLst>
                <p:cond evt="onClick" delay="0">
                  <p:tgtEl>
                    <p:spTgt spid="2"/>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a:extLst>
              <a:ext uri="{FF2B5EF4-FFF2-40B4-BE49-F238E27FC236}">
                <a16:creationId xmlns:a16="http://schemas.microsoft.com/office/drawing/2014/main" id="{10B4D011-F58D-4263-8EC9-A2C43D947BF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16836" y="1370992"/>
            <a:ext cx="9422294" cy="4088903"/>
          </a:xfrm>
          <a:prstGeom prst="rect">
            <a:avLst/>
          </a:prstGeom>
          <a:noFill/>
          <a:extLst>
            <a:ext uri="{909E8E84-426E-40DD-AFC4-6F175D3DCCD1}">
              <a14:hiddenFill xmlns:a14="http://schemas.microsoft.com/office/drawing/2010/main">
                <a:solidFill>
                  <a:srgbClr val="FFFFFF"/>
                </a:solidFill>
              </a14:hiddenFill>
            </a:ext>
          </a:extLst>
        </p:spPr>
      </p:pic>
      <p:sp>
        <p:nvSpPr>
          <p:cNvPr id="3" name="Diagrama de flujo: multidocumento 2">
            <a:extLst>
              <a:ext uri="{FF2B5EF4-FFF2-40B4-BE49-F238E27FC236}">
                <a16:creationId xmlns:a16="http://schemas.microsoft.com/office/drawing/2014/main" id="{858B11B5-D26A-4B2F-B2AA-CCDC1864B7D6}"/>
              </a:ext>
            </a:extLst>
          </p:cNvPr>
          <p:cNvSpPr/>
          <p:nvPr/>
        </p:nvSpPr>
        <p:spPr>
          <a:xfrm>
            <a:off x="318052" y="198784"/>
            <a:ext cx="11701670" cy="6467060"/>
          </a:xfrm>
          <a:prstGeom prst="flowChartMultidocument">
            <a:avLst/>
          </a:prstGeom>
          <a:noFill/>
          <a:ln w="38100">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Tree>
    <p:extLst>
      <p:ext uri="{BB962C8B-B14F-4D97-AF65-F5344CB8AC3E}">
        <p14:creationId xmlns:p14="http://schemas.microsoft.com/office/powerpoint/2010/main" val="341339483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Diagrama de flujo: multidocumento 2">
            <a:extLst>
              <a:ext uri="{FF2B5EF4-FFF2-40B4-BE49-F238E27FC236}">
                <a16:creationId xmlns:a16="http://schemas.microsoft.com/office/drawing/2014/main" id="{858B11B5-D26A-4B2F-B2AA-CCDC1864B7D6}"/>
              </a:ext>
            </a:extLst>
          </p:cNvPr>
          <p:cNvSpPr/>
          <p:nvPr/>
        </p:nvSpPr>
        <p:spPr>
          <a:xfrm>
            <a:off x="318052" y="198784"/>
            <a:ext cx="11701670" cy="6467060"/>
          </a:xfrm>
          <a:prstGeom prst="flowChartMultidocument">
            <a:avLst/>
          </a:prstGeom>
          <a:noFill/>
          <a:ln w="38100">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8" name="Rectangle 4">
            <a:extLst>
              <a:ext uri="{FF2B5EF4-FFF2-40B4-BE49-F238E27FC236}">
                <a16:creationId xmlns:a16="http://schemas.microsoft.com/office/drawing/2014/main" id="{46632048-27BF-4716-A598-DDF4B65EC4A9}"/>
              </a:ext>
            </a:extLst>
          </p:cNvPr>
          <p:cNvSpPr>
            <a:spLocks noChangeArrowheads="1"/>
          </p:cNvSpPr>
          <p:nvPr/>
        </p:nvSpPr>
        <p:spPr bwMode="auto">
          <a:xfrm>
            <a:off x="516835" y="1473166"/>
            <a:ext cx="9647582" cy="4093428"/>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s-MX" altLang="es-MX" sz="2000" b="0" i="0" u="none" strike="noStrike" cap="none" normalizeH="0" baseline="0" dirty="0">
                <a:ln>
                  <a:noFill/>
                </a:ln>
                <a:solidFill>
                  <a:srgbClr val="403D39"/>
                </a:solidFill>
                <a:effectLst/>
                <a:cs typeface="Arial" panose="020B0604020202020204" pitchFamily="34" charset="0"/>
              </a:rPr>
              <a:t>Un modelo constituye una representación de la realidad, en el caso del proceso salud-enfermedad, una postura ontológica de cómo entender la sociedad y el Estado; </a:t>
            </a:r>
          </a:p>
          <a:p>
            <a:pPr marL="0" marR="0" lvl="0" indent="0" algn="l" defTabSz="914400" rtl="0" eaLnBrk="0" fontAlgn="base" latinLnBrk="0" hangingPunct="0">
              <a:lnSpc>
                <a:spcPct val="100000"/>
              </a:lnSpc>
              <a:spcBef>
                <a:spcPct val="0"/>
              </a:spcBef>
              <a:spcAft>
                <a:spcPct val="0"/>
              </a:spcAft>
              <a:buClrTx/>
              <a:buSzTx/>
              <a:buFontTx/>
              <a:buNone/>
              <a:tabLst/>
            </a:pPr>
            <a:r>
              <a:rPr kumimoji="0" lang="es-MX" altLang="es-MX" sz="2000" b="0" i="0" u="none" strike="noStrike" cap="none" normalizeH="0" baseline="0" dirty="0">
                <a:ln>
                  <a:noFill/>
                </a:ln>
                <a:solidFill>
                  <a:srgbClr val="403D39"/>
                </a:solidFill>
                <a:effectLst/>
                <a:cs typeface="Arial" panose="020B0604020202020204" pitchFamily="34" charset="0"/>
              </a:rPr>
              <a:t>es una "representación simplificada de un proceso (puede ser parte de una teoría). Esquemáticamente, un modelo se inscribe en una teoría y está en conjunto con otras teorías, hace parte de un marco de análisis“. A su vez un "enfoque" es una forma particular de mirar una realidad o un énfasis. Se distinguen entonces, tres modelos de proceso salud-enfermedad:</a:t>
            </a:r>
            <a:endParaRPr kumimoji="0" lang="es-MX" altLang="es-MX" sz="20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s-MX" altLang="es-MX" sz="2000" b="0" i="0" u="none" strike="noStrike" cap="none" normalizeH="0" baseline="0" dirty="0">
                <a:ln>
                  <a:noFill/>
                </a:ln>
                <a:solidFill>
                  <a:srgbClr val="403D39"/>
                </a:solidFill>
                <a:effectLst/>
                <a:cs typeface="Arial" panose="020B0604020202020204" pitchFamily="34" charset="0"/>
              </a:rPr>
              <a:t>I. El modelo de campo de la salud de determinantes sociales canadiense se identifican, para el proceso salud-enfermedad, cuatro determinantes: estilo de vida, ambiente, factores biológicos y los servicios de salud.</a:t>
            </a:r>
            <a:endParaRPr kumimoji="0" lang="es-MX" altLang="es-MX" sz="20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br>
              <a:rPr kumimoji="0" lang="es-MX" altLang="es-MX" sz="2000" b="0" i="0" u="none" strike="noStrike" cap="none" normalizeH="0" baseline="0" dirty="0">
                <a:ln>
                  <a:noFill/>
                </a:ln>
                <a:solidFill>
                  <a:srgbClr val="403D39"/>
                </a:solidFill>
                <a:effectLst/>
                <a:cs typeface="Arial" panose="020B0604020202020204" pitchFamily="34" charset="0"/>
              </a:rPr>
            </a:br>
            <a:endParaRPr kumimoji="0" lang="es-MX" altLang="es-MX" sz="2000" b="0" i="0" u="none" strike="noStrike" cap="none" normalizeH="0" baseline="0" dirty="0">
              <a:ln>
                <a:noFill/>
              </a:ln>
              <a:solidFill>
                <a:schemeClr val="tx1"/>
              </a:solidFill>
              <a:effectLst/>
            </a:endParaRPr>
          </a:p>
        </p:txBody>
      </p:sp>
    </p:spTree>
    <p:extLst>
      <p:ext uri="{BB962C8B-B14F-4D97-AF65-F5344CB8AC3E}">
        <p14:creationId xmlns:p14="http://schemas.microsoft.com/office/powerpoint/2010/main" val="320017546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Diagrama de flujo: multidocumento 2">
            <a:extLst>
              <a:ext uri="{FF2B5EF4-FFF2-40B4-BE49-F238E27FC236}">
                <a16:creationId xmlns:a16="http://schemas.microsoft.com/office/drawing/2014/main" id="{858B11B5-D26A-4B2F-B2AA-CCDC1864B7D6}"/>
              </a:ext>
            </a:extLst>
          </p:cNvPr>
          <p:cNvSpPr/>
          <p:nvPr/>
        </p:nvSpPr>
        <p:spPr>
          <a:xfrm>
            <a:off x="318052" y="198784"/>
            <a:ext cx="11701670" cy="6467060"/>
          </a:xfrm>
          <a:prstGeom prst="flowChartMultidocument">
            <a:avLst/>
          </a:prstGeom>
          <a:noFill/>
          <a:ln w="38100">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4" name="CuadroTexto 3">
            <a:extLst>
              <a:ext uri="{FF2B5EF4-FFF2-40B4-BE49-F238E27FC236}">
                <a16:creationId xmlns:a16="http://schemas.microsoft.com/office/drawing/2014/main" id="{B49A00E2-A2CD-450A-B088-E24A763A735C}"/>
              </a:ext>
            </a:extLst>
          </p:cNvPr>
          <p:cNvSpPr txBox="1"/>
          <p:nvPr/>
        </p:nvSpPr>
        <p:spPr>
          <a:xfrm>
            <a:off x="768626" y="1583566"/>
            <a:ext cx="9130748" cy="3693319"/>
          </a:xfrm>
          <a:prstGeom prst="rect">
            <a:avLst/>
          </a:prstGeom>
          <a:noFill/>
        </p:spPr>
        <p:txBody>
          <a:bodyPr wrap="square">
            <a:spAutoFit/>
          </a:bodyPr>
          <a:lstStyle/>
          <a:p>
            <a:r>
              <a:rPr lang="es-ES" b="0" i="0" dirty="0">
                <a:solidFill>
                  <a:srgbClr val="403D39"/>
                </a:solidFill>
                <a:effectLst/>
                <a:latin typeface="Arial" panose="020B0604020202020204" pitchFamily="34" charset="0"/>
              </a:rPr>
              <a:t>II. El modelo de determinantes sociales de la Organización Mundial de la Salud (OMS) es jerarquizado y distingue al menos tres determinantes subsumidos uno en el otro: el determinante estructural dado por la posición social de la persona, así como los contextos sociales, políticos, económicos y culturales entre otros; el determinante intermedio está dado por las exposiciones y vulnerabilidades diferenciales de los grupos poblacionales como el familiar, escolar laboral o social de la persona, el cual trata de las condiciones materiales en las que viven los individuos, familias y comunidades; por ejemplo, los servicios de Salud constituyen un determinante intermedio. El determinante proximal está representado por factores de riesgo individuales como las morbilidades de base, la edad, carga genética, el sexo y la etnia. Sin embargo, categorías como el sexo o el género pueden ser también determinantes estructurales, en la medida que modifiquen la posición social de la persona y se traduzcan en una desventaja social o en el acceso y utilización de los servicios de salud.</a:t>
            </a:r>
            <a:endParaRPr lang="es-MX" dirty="0"/>
          </a:p>
        </p:txBody>
      </p:sp>
    </p:spTree>
    <p:extLst>
      <p:ext uri="{BB962C8B-B14F-4D97-AF65-F5344CB8AC3E}">
        <p14:creationId xmlns:p14="http://schemas.microsoft.com/office/powerpoint/2010/main" val="423809821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Diagrama de flujo: multidocumento 2">
            <a:extLst>
              <a:ext uri="{FF2B5EF4-FFF2-40B4-BE49-F238E27FC236}">
                <a16:creationId xmlns:a16="http://schemas.microsoft.com/office/drawing/2014/main" id="{858B11B5-D26A-4B2F-B2AA-CCDC1864B7D6}"/>
              </a:ext>
            </a:extLst>
          </p:cNvPr>
          <p:cNvSpPr/>
          <p:nvPr/>
        </p:nvSpPr>
        <p:spPr>
          <a:xfrm>
            <a:off x="318052" y="198784"/>
            <a:ext cx="11701670" cy="6467060"/>
          </a:xfrm>
          <a:prstGeom prst="flowChartMultidocument">
            <a:avLst/>
          </a:prstGeom>
          <a:noFill/>
          <a:ln w="38100">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4" name="CuadroTexto 3">
            <a:extLst>
              <a:ext uri="{FF2B5EF4-FFF2-40B4-BE49-F238E27FC236}">
                <a16:creationId xmlns:a16="http://schemas.microsoft.com/office/drawing/2014/main" id="{1502F891-A789-4D0F-B327-B885ADEBBF18}"/>
              </a:ext>
            </a:extLst>
          </p:cNvPr>
          <p:cNvSpPr txBox="1"/>
          <p:nvPr/>
        </p:nvSpPr>
        <p:spPr>
          <a:xfrm>
            <a:off x="1060174" y="1862653"/>
            <a:ext cx="8083826" cy="2308324"/>
          </a:xfrm>
          <a:prstGeom prst="rect">
            <a:avLst/>
          </a:prstGeom>
          <a:noFill/>
        </p:spPr>
        <p:txBody>
          <a:bodyPr wrap="square">
            <a:spAutoFit/>
          </a:bodyPr>
          <a:lstStyle/>
          <a:p>
            <a:r>
              <a:rPr lang="es-ES" b="0" i="0" dirty="0">
                <a:solidFill>
                  <a:srgbClr val="403D39"/>
                </a:solidFill>
                <a:effectLst/>
                <a:latin typeface="Arial" panose="020B0604020202020204" pitchFamily="34" charset="0"/>
              </a:rPr>
              <a:t>III. El tercer modelo es el histórico-social o de determinación social, en el cual, "no es suficiente con describir las profundas desigualdades sociales y sanitarias, sino que es indispensable develar las raíces de tales desigualdades" </a:t>
            </a:r>
            <a:r>
              <a:rPr lang="es-ES" b="1" i="0" baseline="30000" dirty="0">
                <a:solidFill>
                  <a:srgbClr val="6789D3"/>
                </a:solidFill>
                <a:effectLst/>
                <a:latin typeface="Arial" panose="020B0604020202020204" pitchFamily="34" charset="0"/>
              </a:rPr>
              <a:t>4</a:t>
            </a:r>
            <a:r>
              <a:rPr lang="es-ES" b="0" i="0" dirty="0">
                <a:solidFill>
                  <a:srgbClr val="403D39"/>
                </a:solidFill>
                <a:effectLst/>
                <a:latin typeface="Arial" panose="020B0604020202020204" pitchFamily="34" charset="0"/>
              </a:rPr>
              <a:t>. En este modelo se cuestiona el "reducir" el concepto de "determinantes estructurales" a la noción de "causas de las causas". Así mismo se pone de presente la no "crítica del sistema social de mercado como estructura de propiedad, con sus procesos de generación y reproducción de la explotación humana y de la naturaleza"</a:t>
            </a:r>
            <a:endParaRPr lang="es-MX" dirty="0"/>
          </a:p>
        </p:txBody>
      </p:sp>
    </p:spTree>
    <p:extLst>
      <p:ext uri="{BB962C8B-B14F-4D97-AF65-F5344CB8AC3E}">
        <p14:creationId xmlns:p14="http://schemas.microsoft.com/office/powerpoint/2010/main" val="270557045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Diagrama de flujo: multidocumento 2">
            <a:extLst>
              <a:ext uri="{FF2B5EF4-FFF2-40B4-BE49-F238E27FC236}">
                <a16:creationId xmlns:a16="http://schemas.microsoft.com/office/drawing/2014/main" id="{858B11B5-D26A-4B2F-B2AA-CCDC1864B7D6}"/>
              </a:ext>
            </a:extLst>
          </p:cNvPr>
          <p:cNvSpPr/>
          <p:nvPr/>
        </p:nvSpPr>
        <p:spPr>
          <a:xfrm>
            <a:off x="318052" y="198784"/>
            <a:ext cx="11701670" cy="6467060"/>
          </a:xfrm>
          <a:prstGeom prst="flowChartMultidocument">
            <a:avLst/>
          </a:prstGeom>
          <a:noFill/>
          <a:ln w="38100">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4" name="CuadroTexto 3">
            <a:extLst>
              <a:ext uri="{FF2B5EF4-FFF2-40B4-BE49-F238E27FC236}">
                <a16:creationId xmlns:a16="http://schemas.microsoft.com/office/drawing/2014/main" id="{A001D22A-144D-41E0-88FD-F73FEB9FB8DF}"/>
              </a:ext>
            </a:extLst>
          </p:cNvPr>
          <p:cNvSpPr txBox="1"/>
          <p:nvPr/>
        </p:nvSpPr>
        <p:spPr>
          <a:xfrm>
            <a:off x="530087" y="2245591"/>
            <a:ext cx="9303026" cy="2308324"/>
          </a:xfrm>
          <a:prstGeom prst="rect">
            <a:avLst/>
          </a:prstGeom>
          <a:noFill/>
        </p:spPr>
        <p:txBody>
          <a:bodyPr wrap="square">
            <a:spAutoFit/>
          </a:bodyPr>
          <a:lstStyle/>
          <a:p>
            <a:pPr algn="l"/>
            <a:r>
              <a:rPr lang="es-ES" b="0" i="0" dirty="0">
                <a:solidFill>
                  <a:srgbClr val="403D39"/>
                </a:solidFill>
                <a:effectLst/>
                <a:latin typeface="Arial" panose="020B0604020202020204" pitchFamily="34" charset="0"/>
              </a:rPr>
              <a:t>En el modelo de determinantes sociales de la OMS se habla de los determinantes sociales y ambientales del proceso salud-enfermedad. No se trata de factores o variables, las cuales pueden ser sueltas, no relacionadas, que no establecen un mecanismo explicativo-interpretativo, sino de procesos que permiten identificar en forma jerarquizada un determinante estructural dado por contextos y posición social de las personas, familias y comunidades, y un determinante intermedio representado por las llamadas condiciones materiales en que trascurre la trayectoria de vida de las personas, las familias y las comunidades.</a:t>
            </a:r>
          </a:p>
        </p:txBody>
      </p:sp>
    </p:spTree>
    <p:extLst>
      <p:ext uri="{BB962C8B-B14F-4D97-AF65-F5344CB8AC3E}">
        <p14:creationId xmlns:p14="http://schemas.microsoft.com/office/powerpoint/2010/main" val="386544184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Diagrama de flujo: multidocumento 2">
            <a:extLst>
              <a:ext uri="{FF2B5EF4-FFF2-40B4-BE49-F238E27FC236}">
                <a16:creationId xmlns:a16="http://schemas.microsoft.com/office/drawing/2014/main" id="{858B11B5-D26A-4B2F-B2AA-CCDC1864B7D6}"/>
              </a:ext>
            </a:extLst>
          </p:cNvPr>
          <p:cNvSpPr/>
          <p:nvPr/>
        </p:nvSpPr>
        <p:spPr>
          <a:xfrm>
            <a:off x="318052" y="198784"/>
            <a:ext cx="11701670" cy="6467060"/>
          </a:xfrm>
          <a:prstGeom prst="flowChartMultidocument">
            <a:avLst/>
          </a:prstGeom>
          <a:noFill/>
          <a:ln w="38100">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4" name="CuadroTexto 3">
            <a:extLst>
              <a:ext uri="{FF2B5EF4-FFF2-40B4-BE49-F238E27FC236}">
                <a16:creationId xmlns:a16="http://schemas.microsoft.com/office/drawing/2014/main" id="{6C6C9E61-5765-49C9-B3EC-68E7947D0CF6}"/>
              </a:ext>
            </a:extLst>
          </p:cNvPr>
          <p:cNvSpPr txBox="1"/>
          <p:nvPr/>
        </p:nvSpPr>
        <p:spPr>
          <a:xfrm>
            <a:off x="1590261" y="1724153"/>
            <a:ext cx="7553739" cy="2585323"/>
          </a:xfrm>
          <a:prstGeom prst="rect">
            <a:avLst/>
          </a:prstGeom>
          <a:noFill/>
        </p:spPr>
        <p:txBody>
          <a:bodyPr wrap="square">
            <a:spAutoFit/>
          </a:bodyPr>
          <a:lstStyle/>
          <a:p>
            <a:pPr algn="l"/>
            <a:r>
              <a:rPr lang="es-ES" b="0" i="0" dirty="0">
                <a:solidFill>
                  <a:srgbClr val="403D39"/>
                </a:solidFill>
                <a:effectLst/>
                <a:latin typeface="Arial" panose="020B0604020202020204" pitchFamily="34" charset="0"/>
              </a:rPr>
              <a:t>A partir del modelo se formulan políticas públicas, dichas políticas "pueden entenderse como dispositivos para el control social generados en el contexto de la modernidad, que reflejan las interacciones de un sistema de actores y se expresan en sus reglas y modos de actuación, definiendo la forma de proceder frente a un asunto considerado de interés público; en el caso de la salud pública su asunto son los problemas que afectan la salud". Una forma operativa o metodológica de abordar problemas de salud y/o de calidad de vida obedece también a una intencionalidad epistemológica y a una postura ontológica</a:t>
            </a:r>
          </a:p>
        </p:txBody>
      </p:sp>
    </p:spTree>
    <p:extLst>
      <p:ext uri="{BB962C8B-B14F-4D97-AF65-F5344CB8AC3E}">
        <p14:creationId xmlns:p14="http://schemas.microsoft.com/office/powerpoint/2010/main" val="156795828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Diagrama de flujo: multidocumento 2">
            <a:extLst>
              <a:ext uri="{FF2B5EF4-FFF2-40B4-BE49-F238E27FC236}">
                <a16:creationId xmlns:a16="http://schemas.microsoft.com/office/drawing/2014/main" id="{858B11B5-D26A-4B2F-B2AA-CCDC1864B7D6}"/>
              </a:ext>
            </a:extLst>
          </p:cNvPr>
          <p:cNvSpPr/>
          <p:nvPr/>
        </p:nvSpPr>
        <p:spPr>
          <a:xfrm>
            <a:off x="318052" y="198784"/>
            <a:ext cx="11701670" cy="6467060"/>
          </a:xfrm>
          <a:prstGeom prst="flowChartMultidocument">
            <a:avLst/>
          </a:prstGeom>
          <a:noFill/>
          <a:ln w="38100">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4" name="CuadroTexto 3">
            <a:extLst>
              <a:ext uri="{FF2B5EF4-FFF2-40B4-BE49-F238E27FC236}">
                <a16:creationId xmlns:a16="http://schemas.microsoft.com/office/drawing/2014/main" id="{9FEE8781-A023-4F72-A911-7075B63DC3D8}"/>
              </a:ext>
            </a:extLst>
          </p:cNvPr>
          <p:cNvSpPr txBox="1"/>
          <p:nvPr/>
        </p:nvSpPr>
        <p:spPr>
          <a:xfrm>
            <a:off x="649357" y="1924233"/>
            <a:ext cx="9382539" cy="2862322"/>
          </a:xfrm>
          <a:prstGeom prst="rect">
            <a:avLst/>
          </a:prstGeom>
          <a:noFill/>
        </p:spPr>
        <p:txBody>
          <a:bodyPr wrap="square">
            <a:spAutoFit/>
          </a:bodyPr>
          <a:lstStyle/>
          <a:p>
            <a:pPr algn="l"/>
            <a:r>
              <a:rPr lang="es-ES" b="0" i="0" dirty="0">
                <a:solidFill>
                  <a:srgbClr val="403D39"/>
                </a:solidFill>
                <a:effectLst/>
                <a:latin typeface="Arial" panose="020B0604020202020204" pitchFamily="34" charset="0"/>
              </a:rPr>
              <a:t>En el año 2005, la OMS creó la Comisión sobre Determinantes Sociales de la Salud, con el objetivo de influir, a través de políticas y programas, sobre aquellos determinantes que fomentan la equidad sanitaria; además para mitigar las desigualdades y la injusticia social que de forma directa o indirecta tiene un impacto sobre la salud y calidad de vida de las personas.</a:t>
            </a:r>
          </a:p>
          <a:p>
            <a:pPr algn="l"/>
            <a:r>
              <a:rPr lang="es-ES" b="0" i="0" dirty="0">
                <a:solidFill>
                  <a:srgbClr val="403D39"/>
                </a:solidFill>
                <a:effectLst/>
                <a:latin typeface="Arial" panose="020B0604020202020204" pitchFamily="34" charset="0"/>
              </a:rPr>
              <a:t>El modelo de determinantes sociales de la OMS es explicativo-interpretativo del proceso salud-enfermedad, esto quiere decir que no pretende sólo buscar causalidad sino visibilizar y explicar las inequidades en calidad de vida y salud, así como orientar hacia las soluciones a las mismas inequidades, reconociendo jerarquías y responsabilidades diferenciales importantes.</a:t>
            </a:r>
          </a:p>
        </p:txBody>
      </p:sp>
    </p:spTree>
    <p:extLst>
      <p:ext uri="{BB962C8B-B14F-4D97-AF65-F5344CB8AC3E}">
        <p14:creationId xmlns:p14="http://schemas.microsoft.com/office/powerpoint/2010/main" val="411784094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Diagrama de flujo: multidocumento 2">
            <a:extLst>
              <a:ext uri="{FF2B5EF4-FFF2-40B4-BE49-F238E27FC236}">
                <a16:creationId xmlns:a16="http://schemas.microsoft.com/office/drawing/2014/main" id="{858B11B5-D26A-4B2F-B2AA-CCDC1864B7D6}"/>
              </a:ext>
            </a:extLst>
          </p:cNvPr>
          <p:cNvSpPr/>
          <p:nvPr/>
        </p:nvSpPr>
        <p:spPr>
          <a:xfrm>
            <a:off x="318052" y="198784"/>
            <a:ext cx="11701670" cy="6467060"/>
          </a:xfrm>
          <a:prstGeom prst="flowChartMultidocument">
            <a:avLst/>
          </a:prstGeom>
          <a:noFill/>
          <a:ln w="38100">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4" name="CuadroTexto 3">
            <a:extLst>
              <a:ext uri="{FF2B5EF4-FFF2-40B4-BE49-F238E27FC236}">
                <a16:creationId xmlns:a16="http://schemas.microsoft.com/office/drawing/2014/main" id="{D97A45B1-4CD9-4E10-9CDE-94AF1ED28B45}"/>
              </a:ext>
            </a:extLst>
          </p:cNvPr>
          <p:cNvSpPr txBox="1"/>
          <p:nvPr/>
        </p:nvSpPr>
        <p:spPr>
          <a:xfrm>
            <a:off x="318052" y="1560953"/>
            <a:ext cx="10098157" cy="4801314"/>
          </a:xfrm>
          <a:prstGeom prst="rect">
            <a:avLst/>
          </a:prstGeom>
          <a:noFill/>
        </p:spPr>
        <p:txBody>
          <a:bodyPr wrap="square">
            <a:spAutoFit/>
          </a:bodyPr>
          <a:lstStyle/>
          <a:p>
            <a:pPr algn="l"/>
            <a:r>
              <a:rPr lang="es-ES" b="0" i="0" dirty="0">
                <a:solidFill>
                  <a:srgbClr val="403D39"/>
                </a:solidFill>
                <a:effectLst/>
                <a:latin typeface="Arial" panose="020B0604020202020204" pitchFamily="34" charset="0"/>
              </a:rPr>
              <a:t>En el modelo OMS de determinantes sociales es el que orienta, dentro del Plan Decenal de Salud Pública, la afectación del determinante estructural, no es del sector salud sino de toda la sociedad y del Estado, aunque a partir del sector salud se puede valorar cómo afecta este determinante los resultados de salud de una población.</a:t>
            </a:r>
          </a:p>
          <a:p>
            <a:pPr algn="l"/>
            <a:r>
              <a:rPr lang="es-ES" b="0" i="0" dirty="0">
                <a:solidFill>
                  <a:srgbClr val="403D39"/>
                </a:solidFill>
                <a:effectLst/>
                <a:latin typeface="Arial" panose="020B0604020202020204" pitchFamily="34" charset="0"/>
              </a:rPr>
              <a:t>El sistema de salud colombiano se constituye en la actualidad, en el modelo de determinantes sociales y ambientales de la OMS, como un "determinante intermedio", es decir, está dado y explicado por un modelo de desarrollo económico, social y político. No es posible garantizar el derecho a la salud desde un solo sector, en este sentido, se debe desarrollar, desde el sector salud, una fuerte apuesta desde la interseccionalidad y la intersectorialidad, ésta última considerada una nueva lógica de gestión, que transciende un único «sector» de la política social y estrategia política de articulación entre «sectores» sociales diversos y especializados. Además, si se relaciona con su condición de estrategia, se entiende también como: instrumento de optimización de saberes; competencias y relaciones sinérgicas, a favor de un objetivo común; y práctica social compartida, que requiere investigación, planificación y evaluación para la realización de acciones conjuntas".</a:t>
            </a:r>
          </a:p>
          <a:p>
            <a:br>
              <a:rPr lang="es-ES" dirty="0"/>
            </a:br>
            <a:endParaRPr lang="es-MX" dirty="0"/>
          </a:p>
        </p:txBody>
      </p:sp>
    </p:spTree>
    <p:extLst>
      <p:ext uri="{BB962C8B-B14F-4D97-AF65-F5344CB8AC3E}">
        <p14:creationId xmlns:p14="http://schemas.microsoft.com/office/powerpoint/2010/main" val="3098334264"/>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3566</TotalTime>
  <Words>1157</Words>
  <Application>Microsoft Office PowerPoint</Application>
  <PresentationFormat>Panorámica</PresentationFormat>
  <Paragraphs>18</Paragraphs>
  <Slides>12</Slides>
  <Notes>0</Notes>
  <HiddenSlides>0</HiddenSlides>
  <MMClips>1</MMClips>
  <ScaleCrop>false</ScaleCrop>
  <HeadingPairs>
    <vt:vector size="6" baseType="variant">
      <vt:variant>
        <vt:lpstr>Fuentes usadas</vt:lpstr>
      </vt:variant>
      <vt:variant>
        <vt:i4>5</vt:i4>
      </vt:variant>
      <vt:variant>
        <vt:lpstr>Tema</vt:lpstr>
      </vt:variant>
      <vt:variant>
        <vt:i4>1</vt:i4>
      </vt:variant>
      <vt:variant>
        <vt:lpstr>Títulos de diapositiva</vt:lpstr>
      </vt:variant>
      <vt:variant>
        <vt:i4>12</vt:i4>
      </vt:variant>
    </vt:vector>
  </HeadingPairs>
  <TitlesOfParts>
    <vt:vector size="18" baseType="lpstr">
      <vt:lpstr>Arial</vt:lpstr>
      <vt:lpstr>Calibri</vt:lpstr>
      <vt:lpstr>Calibri Light</vt:lpstr>
      <vt:lpstr>Footlight MT Light</vt:lpstr>
      <vt:lpstr>Forte</vt:lpstr>
      <vt:lpstr>Tema de Office</vt:lpstr>
      <vt:lpstr>SALUD PÚBLICA</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Company>Vermaris Corporation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ORGANIZACIÓN Y PROMOCIÓN SOCIAL</dc:title>
  <dc:creator>lizbeth quezada</dc:creator>
  <cp:lastModifiedBy>lizbeth quezada</cp:lastModifiedBy>
  <cp:revision>119</cp:revision>
  <dcterms:created xsi:type="dcterms:W3CDTF">2020-05-14T17:14:04Z</dcterms:created>
  <dcterms:modified xsi:type="dcterms:W3CDTF">2022-02-05T21:03:49Z</dcterms:modified>
</cp:coreProperties>
</file>