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816AE7-8508-423E-A8D2-85762F76790E}" v="125" dt="2020-07-08T19:17:44.0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zbeth quezada" userId="6fa08de65770cb8a" providerId="LiveId" clId="{02816AE7-8508-423E-A8D2-85762F76790E}"/>
    <pc:docChg chg="custSel addSld delSld modSld">
      <pc:chgData name="lizbeth quezada" userId="6fa08de65770cb8a" providerId="LiveId" clId="{02816AE7-8508-423E-A8D2-85762F76790E}" dt="2020-07-08T19:17:52.954" v="211" actId="1076"/>
      <pc:docMkLst>
        <pc:docMk/>
      </pc:docMkLst>
      <pc:sldChg chg="modSp mod">
        <pc:chgData name="lizbeth quezada" userId="6fa08de65770cb8a" providerId="LiveId" clId="{02816AE7-8508-423E-A8D2-85762F76790E}" dt="2020-07-08T18:27:41.090" v="8" actId="14100"/>
        <pc:sldMkLst>
          <pc:docMk/>
          <pc:sldMk cId="3290219764" sldId="256"/>
        </pc:sldMkLst>
        <pc:spChg chg="mod">
          <ac:chgData name="lizbeth quezada" userId="6fa08de65770cb8a" providerId="LiveId" clId="{02816AE7-8508-423E-A8D2-85762F76790E}" dt="2020-07-08T18:27:41.090" v="8" actId="14100"/>
          <ac:spMkLst>
            <pc:docMk/>
            <pc:sldMk cId="3290219764" sldId="256"/>
            <ac:spMk id="2" creationId="{00000000-0000-0000-0000-000000000000}"/>
          </ac:spMkLst>
        </pc:spChg>
      </pc:sldChg>
      <pc:sldChg chg="addSp delSp modSp mod">
        <pc:chgData name="lizbeth quezada" userId="6fa08de65770cb8a" providerId="LiveId" clId="{02816AE7-8508-423E-A8D2-85762F76790E}" dt="2020-07-08T19:17:52.954" v="211" actId="1076"/>
        <pc:sldMkLst>
          <pc:docMk/>
          <pc:sldMk cId="3413394832" sldId="257"/>
        </pc:sldMkLst>
        <pc:spChg chg="mod">
          <ac:chgData name="lizbeth quezada" userId="6fa08de65770cb8a" providerId="LiveId" clId="{02816AE7-8508-423E-A8D2-85762F76790E}" dt="2020-07-08T19:17:32.299" v="201" actId="1076"/>
          <ac:spMkLst>
            <pc:docMk/>
            <pc:sldMk cId="3413394832" sldId="257"/>
            <ac:spMk id="3" creationId="{00000000-0000-0000-0000-000000000000}"/>
          </ac:spMkLst>
        </pc:spChg>
        <pc:spChg chg="del">
          <ac:chgData name="lizbeth quezada" userId="6fa08de65770cb8a" providerId="LiveId" clId="{02816AE7-8508-423E-A8D2-85762F76790E}" dt="2020-07-08T18:26:47.126" v="1" actId="478"/>
          <ac:spMkLst>
            <pc:docMk/>
            <pc:sldMk cId="3413394832" sldId="257"/>
            <ac:spMk id="4" creationId="{00000000-0000-0000-0000-000000000000}"/>
          </ac:spMkLst>
        </pc:spChg>
        <pc:spChg chg="add del mod">
          <ac:chgData name="lizbeth quezada" userId="6fa08de65770cb8a" providerId="LiveId" clId="{02816AE7-8508-423E-A8D2-85762F76790E}" dt="2020-07-08T18:52:15.756" v="30" actId="478"/>
          <ac:spMkLst>
            <pc:docMk/>
            <pc:sldMk cId="3413394832" sldId="257"/>
            <ac:spMk id="5" creationId="{6FB6C759-37BD-449B-B710-64B007771409}"/>
          </ac:spMkLst>
        </pc:spChg>
        <pc:spChg chg="add mod">
          <ac:chgData name="lizbeth quezada" userId="6fa08de65770cb8a" providerId="LiveId" clId="{02816AE7-8508-423E-A8D2-85762F76790E}" dt="2020-07-08T19:17:52.954" v="211" actId="1076"/>
          <ac:spMkLst>
            <pc:docMk/>
            <pc:sldMk cId="3413394832" sldId="257"/>
            <ac:spMk id="6" creationId="{00AA30A6-1727-4FB1-8276-5897C31357E0}"/>
          </ac:spMkLst>
        </pc:spChg>
      </pc:sldChg>
      <pc:sldChg chg="del">
        <pc:chgData name="lizbeth quezada" userId="6fa08de65770cb8a" providerId="LiveId" clId="{02816AE7-8508-423E-A8D2-85762F76790E}" dt="2020-07-07T01:55:58.838" v="0" actId="47"/>
        <pc:sldMkLst>
          <pc:docMk/>
          <pc:sldMk cId="1067047608" sldId="258"/>
        </pc:sldMkLst>
      </pc:sldChg>
      <pc:sldChg chg="addSp delSp modSp new mod">
        <pc:chgData name="lizbeth quezada" userId="6fa08de65770cb8a" providerId="LiveId" clId="{02816AE7-8508-423E-A8D2-85762F76790E}" dt="2020-07-08T18:54:54.396" v="50" actId="12100"/>
        <pc:sldMkLst>
          <pc:docMk/>
          <pc:sldMk cId="3152138799" sldId="258"/>
        </pc:sldMkLst>
        <pc:spChg chg="del">
          <ac:chgData name="lizbeth quezada" userId="6fa08de65770cb8a" providerId="LiveId" clId="{02816AE7-8508-423E-A8D2-85762F76790E}" dt="2020-07-08T18:52:37.013" v="33" actId="478"/>
          <ac:spMkLst>
            <pc:docMk/>
            <pc:sldMk cId="3152138799" sldId="258"/>
            <ac:spMk id="2" creationId="{8E967EE7-B158-46F8-9103-6A7E2E3791BA}"/>
          </ac:spMkLst>
        </pc:spChg>
        <pc:spChg chg="del">
          <ac:chgData name="lizbeth quezada" userId="6fa08de65770cb8a" providerId="LiveId" clId="{02816AE7-8508-423E-A8D2-85762F76790E}" dt="2020-07-08T18:52:40.138" v="34" actId="478"/>
          <ac:spMkLst>
            <pc:docMk/>
            <pc:sldMk cId="3152138799" sldId="258"/>
            <ac:spMk id="3" creationId="{C418CE57-F5C0-4E1E-8424-69AD205ECD1F}"/>
          </ac:spMkLst>
        </pc:spChg>
        <pc:graphicFrameChg chg="add mod modGraphic">
          <ac:chgData name="lizbeth quezada" userId="6fa08de65770cb8a" providerId="LiveId" clId="{02816AE7-8508-423E-A8D2-85762F76790E}" dt="2020-07-08T18:54:54.396" v="50" actId="12100"/>
          <ac:graphicFrameMkLst>
            <pc:docMk/>
            <pc:sldMk cId="3152138799" sldId="258"/>
            <ac:graphicFrameMk id="4" creationId="{3C60DE7E-9AA6-48FF-BAFF-832640DF5C7C}"/>
          </ac:graphicFrameMkLst>
        </pc:graphicFrameChg>
      </pc:sldChg>
      <pc:sldChg chg="del">
        <pc:chgData name="lizbeth quezada" userId="6fa08de65770cb8a" providerId="LiveId" clId="{02816AE7-8508-423E-A8D2-85762F76790E}" dt="2020-07-07T01:55:58.838" v="0" actId="47"/>
        <pc:sldMkLst>
          <pc:docMk/>
          <pc:sldMk cId="1242397681" sldId="259"/>
        </pc:sldMkLst>
      </pc:sldChg>
      <pc:sldChg chg="addSp delSp modSp new mod">
        <pc:chgData name="lizbeth quezada" userId="6fa08de65770cb8a" providerId="LiveId" clId="{02816AE7-8508-423E-A8D2-85762F76790E}" dt="2020-07-08T18:55:30.991" v="56" actId="1076"/>
        <pc:sldMkLst>
          <pc:docMk/>
          <pc:sldMk cId="3448124485" sldId="259"/>
        </pc:sldMkLst>
        <pc:spChg chg="del">
          <ac:chgData name="lizbeth quezada" userId="6fa08de65770cb8a" providerId="LiveId" clId="{02816AE7-8508-423E-A8D2-85762F76790E}" dt="2020-07-08T18:54:32.790" v="47" actId="478"/>
          <ac:spMkLst>
            <pc:docMk/>
            <pc:sldMk cId="3448124485" sldId="259"/>
            <ac:spMk id="2" creationId="{AEC107B0-E3C6-4744-9A6A-9C19CBE3F138}"/>
          </ac:spMkLst>
        </pc:spChg>
        <pc:spChg chg="mod">
          <ac:chgData name="lizbeth quezada" userId="6fa08de65770cb8a" providerId="LiveId" clId="{02816AE7-8508-423E-A8D2-85762F76790E}" dt="2020-07-08T18:54:41.176" v="49" actId="14100"/>
          <ac:spMkLst>
            <pc:docMk/>
            <pc:sldMk cId="3448124485" sldId="259"/>
            <ac:spMk id="3" creationId="{2EBCF7A3-7F81-449A-A6C2-983F7EE14A92}"/>
          </ac:spMkLst>
        </pc:spChg>
        <pc:picChg chg="add mod">
          <ac:chgData name="lizbeth quezada" userId="6fa08de65770cb8a" providerId="LiveId" clId="{02816AE7-8508-423E-A8D2-85762F76790E}" dt="2020-07-08T18:55:30.991" v="56" actId="1076"/>
          <ac:picMkLst>
            <pc:docMk/>
            <pc:sldMk cId="3448124485" sldId="259"/>
            <ac:picMk id="1026" creationId="{19053F6A-8929-4356-B0D7-741E1953ACBF}"/>
          </ac:picMkLst>
        </pc:picChg>
      </pc:sldChg>
      <pc:sldChg chg="addSp delSp modSp new mod">
        <pc:chgData name="lizbeth quezada" userId="6fa08de65770cb8a" providerId="LiveId" clId="{02816AE7-8508-423E-A8D2-85762F76790E}" dt="2020-07-08T19:02:39.890" v="95" actId="14100"/>
        <pc:sldMkLst>
          <pc:docMk/>
          <pc:sldMk cId="2227016513" sldId="260"/>
        </pc:sldMkLst>
        <pc:spChg chg="mod">
          <ac:chgData name="lizbeth quezada" userId="6fa08de65770cb8a" providerId="LiveId" clId="{02816AE7-8508-423E-A8D2-85762F76790E}" dt="2020-07-08T18:55:49.389" v="58"/>
          <ac:spMkLst>
            <pc:docMk/>
            <pc:sldMk cId="2227016513" sldId="260"/>
            <ac:spMk id="2" creationId="{C88CB60C-96C5-4840-B9B3-22E4128A1F3C}"/>
          </ac:spMkLst>
        </pc:spChg>
        <pc:spChg chg="del">
          <ac:chgData name="lizbeth quezada" userId="6fa08de65770cb8a" providerId="LiveId" clId="{02816AE7-8508-423E-A8D2-85762F76790E}" dt="2020-07-08T18:55:58.412" v="59" actId="478"/>
          <ac:spMkLst>
            <pc:docMk/>
            <pc:sldMk cId="2227016513" sldId="260"/>
            <ac:spMk id="3" creationId="{DC68E440-BC87-40D6-85E1-5B67A506756D}"/>
          </ac:spMkLst>
        </pc:spChg>
        <pc:graphicFrameChg chg="add del mod modGraphic">
          <ac:chgData name="lizbeth quezada" userId="6fa08de65770cb8a" providerId="LiveId" clId="{02816AE7-8508-423E-A8D2-85762F76790E}" dt="2020-07-08T18:58:09.829" v="77" actId="478"/>
          <ac:graphicFrameMkLst>
            <pc:docMk/>
            <pc:sldMk cId="2227016513" sldId="260"/>
            <ac:graphicFrameMk id="4" creationId="{A3D4DF94-28DA-4FE0-A2E1-AC838BE79674}"/>
          </ac:graphicFrameMkLst>
        </pc:graphicFrameChg>
        <pc:graphicFrameChg chg="add mod modGraphic">
          <ac:chgData name="lizbeth quezada" userId="6fa08de65770cb8a" providerId="LiveId" clId="{02816AE7-8508-423E-A8D2-85762F76790E}" dt="2020-07-08T19:02:39.890" v="95" actId="14100"/>
          <ac:graphicFrameMkLst>
            <pc:docMk/>
            <pc:sldMk cId="2227016513" sldId="260"/>
            <ac:graphicFrameMk id="5" creationId="{E4A404D0-4322-4B16-AF86-63069F44C507}"/>
          </ac:graphicFrameMkLst>
        </pc:graphicFrameChg>
      </pc:sldChg>
      <pc:sldChg chg="del">
        <pc:chgData name="lizbeth quezada" userId="6fa08de65770cb8a" providerId="LiveId" clId="{02816AE7-8508-423E-A8D2-85762F76790E}" dt="2020-07-07T01:55:58.838" v="0" actId="47"/>
        <pc:sldMkLst>
          <pc:docMk/>
          <pc:sldMk cId="2766205250" sldId="260"/>
        </pc:sldMkLst>
      </pc:sldChg>
      <pc:sldChg chg="addSp delSp modSp new mod">
        <pc:chgData name="lizbeth quezada" userId="6fa08de65770cb8a" providerId="LiveId" clId="{02816AE7-8508-423E-A8D2-85762F76790E}" dt="2020-07-08T19:04:37.391" v="107" actId="20577"/>
        <pc:sldMkLst>
          <pc:docMk/>
          <pc:sldMk cId="2907149240" sldId="261"/>
        </pc:sldMkLst>
        <pc:spChg chg="mod">
          <ac:chgData name="lizbeth quezada" userId="6fa08de65770cb8a" providerId="LiveId" clId="{02816AE7-8508-423E-A8D2-85762F76790E}" dt="2020-07-08T19:02:55.075" v="97"/>
          <ac:spMkLst>
            <pc:docMk/>
            <pc:sldMk cId="2907149240" sldId="261"/>
            <ac:spMk id="2" creationId="{2A1EEC21-AC4E-4AE6-A003-3E08D1809D8B}"/>
          </ac:spMkLst>
        </pc:spChg>
        <pc:spChg chg="del">
          <ac:chgData name="lizbeth quezada" userId="6fa08de65770cb8a" providerId="LiveId" clId="{02816AE7-8508-423E-A8D2-85762F76790E}" dt="2020-07-08T19:03:00.296" v="98" actId="478"/>
          <ac:spMkLst>
            <pc:docMk/>
            <pc:sldMk cId="2907149240" sldId="261"/>
            <ac:spMk id="3" creationId="{D87FA4E8-A011-4C79-9AF8-255680E49A87}"/>
          </ac:spMkLst>
        </pc:spChg>
        <pc:graphicFrameChg chg="add mod">
          <ac:chgData name="lizbeth quezada" userId="6fa08de65770cb8a" providerId="LiveId" clId="{02816AE7-8508-423E-A8D2-85762F76790E}" dt="2020-07-08T19:04:37.391" v="107" actId="20577"/>
          <ac:graphicFrameMkLst>
            <pc:docMk/>
            <pc:sldMk cId="2907149240" sldId="261"/>
            <ac:graphicFrameMk id="4" creationId="{69437CAA-722B-4117-AC94-D3CBD13A9A9D}"/>
          </ac:graphicFrameMkLst>
        </pc:graphicFrameChg>
      </pc:sldChg>
      <pc:sldChg chg="del">
        <pc:chgData name="lizbeth quezada" userId="6fa08de65770cb8a" providerId="LiveId" clId="{02816AE7-8508-423E-A8D2-85762F76790E}" dt="2020-07-07T01:55:58.838" v="0" actId="47"/>
        <pc:sldMkLst>
          <pc:docMk/>
          <pc:sldMk cId="3348307005" sldId="261"/>
        </pc:sldMkLst>
      </pc:sldChg>
      <pc:sldChg chg="del">
        <pc:chgData name="lizbeth quezada" userId="6fa08de65770cb8a" providerId="LiveId" clId="{02816AE7-8508-423E-A8D2-85762F76790E}" dt="2020-07-07T01:55:58.838" v="0" actId="47"/>
        <pc:sldMkLst>
          <pc:docMk/>
          <pc:sldMk cId="2874399770" sldId="262"/>
        </pc:sldMkLst>
      </pc:sldChg>
      <pc:sldChg chg="addSp delSp modSp new mod">
        <pc:chgData name="lizbeth quezada" userId="6fa08de65770cb8a" providerId="LiveId" clId="{02816AE7-8508-423E-A8D2-85762F76790E}" dt="2020-07-08T19:15:04.115" v="183" actId="12100"/>
        <pc:sldMkLst>
          <pc:docMk/>
          <pc:sldMk cId="4014671899" sldId="262"/>
        </pc:sldMkLst>
        <pc:spChg chg="mod">
          <ac:chgData name="lizbeth quezada" userId="6fa08de65770cb8a" providerId="LiveId" clId="{02816AE7-8508-423E-A8D2-85762F76790E}" dt="2020-07-08T19:13:04.416" v="168" actId="1035"/>
          <ac:spMkLst>
            <pc:docMk/>
            <pc:sldMk cId="4014671899" sldId="262"/>
            <ac:spMk id="2" creationId="{E34FB659-CFC1-453D-BDAA-9E077CFCB671}"/>
          </ac:spMkLst>
        </pc:spChg>
        <pc:spChg chg="del">
          <ac:chgData name="lizbeth quezada" userId="6fa08de65770cb8a" providerId="LiveId" clId="{02816AE7-8508-423E-A8D2-85762F76790E}" dt="2020-07-08T19:11:32.744" v="116" actId="478"/>
          <ac:spMkLst>
            <pc:docMk/>
            <pc:sldMk cId="4014671899" sldId="262"/>
            <ac:spMk id="3" creationId="{757A04C3-C347-4650-BE73-A41F124CB6C8}"/>
          </ac:spMkLst>
        </pc:spChg>
        <pc:graphicFrameChg chg="add mod modGraphic">
          <ac:chgData name="lizbeth quezada" userId="6fa08de65770cb8a" providerId="LiveId" clId="{02816AE7-8508-423E-A8D2-85762F76790E}" dt="2020-07-08T19:15:04.115" v="183" actId="12100"/>
          <ac:graphicFrameMkLst>
            <pc:docMk/>
            <pc:sldMk cId="4014671899" sldId="262"/>
            <ac:graphicFrameMk id="4" creationId="{BAF8D9EE-F4DC-45CE-95DD-7C0E7CB50CF2}"/>
          </ac:graphicFrameMkLst>
        </pc:graphicFrameChg>
      </pc:sldChg>
      <pc:sldChg chg="addSp delSp modSp new mod">
        <pc:chgData name="lizbeth quezada" userId="6fa08de65770cb8a" providerId="LiveId" clId="{02816AE7-8508-423E-A8D2-85762F76790E}" dt="2020-07-08T19:17:19.266" v="200" actId="207"/>
        <pc:sldMkLst>
          <pc:docMk/>
          <pc:sldMk cId="307178123" sldId="263"/>
        </pc:sldMkLst>
        <pc:spChg chg="del mod">
          <ac:chgData name="lizbeth quezada" userId="6fa08de65770cb8a" providerId="LiveId" clId="{02816AE7-8508-423E-A8D2-85762F76790E}" dt="2020-07-08T19:13:51.172" v="175" actId="478"/>
          <ac:spMkLst>
            <pc:docMk/>
            <pc:sldMk cId="307178123" sldId="263"/>
            <ac:spMk id="2" creationId="{F60A835A-AA41-4679-93C5-A30E2C846E0C}"/>
          </ac:spMkLst>
        </pc:spChg>
        <pc:spChg chg="del">
          <ac:chgData name="lizbeth quezada" userId="6fa08de65770cb8a" providerId="LiveId" clId="{02816AE7-8508-423E-A8D2-85762F76790E}" dt="2020-07-08T19:13:54.075" v="176" actId="478"/>
          <ac:spMkLst>
            <pc:docMk/>
            <pc:sldMk cId="307178123" sldId="263"/>
            <ac:spMk id="3" creationId="{D3758E80-8299-4A79-BA74-B4E2C3C42D9C}"/>
          </ac:spMkLst>
        </pc:spChg>
        <pc:graphicFrameChg chg="add mod modGraphic">
          <ac:chgData name="lizbeth quezada" userId="6fa08de65770cb8a" providerId="LiveId" clId="{02816AE7-8508-423E-A8D2-85762F76790E}" dt="2020-07-08T19:17:19.266" v="200" actId="207"/>
          <ac:graphicFrameMkLst>
            <pc:docMk/>
            <pc:sldMk cId="307178123" sldId="263"/>
            <ac:graphicFrameMk id="4" creationId="{4DB08098-EE7D-4D9A-912D-E93F0BB62770}"/>
          </ac:graphicFrameMkLst>
        </pc:graphicFrameChg>
      </pc:sldChg>
      <pc:sldChg chg="del">
        <pc:chgData name="lizbeth quezada" userId="6fa08de65770cb8a" providerId="LiveId" clId="{02816AE7-8508-423E-A8D2-85762F76790E}" dt="2020-07-07T01:55:58.838" v="0" actId="47"/>
        <pc:sldMkLst>
          <pc:docMk/>
          <pc:sldMk cId="4019286729" sldId="263"/>
        </pc:sldMkLst>
      </pc:sldChg>
      <pc:sldChg chg="del">
        <pc:chgData name="lizbeth quezada" userId="6fa08de65770cb8a" providerId="LiveId" clId="{02816AE7-8508-423E-A8D2-85762F76790E}" dt="2020-07-07T01:55:58.838" v="0" actId="47"/>
        <pc:sldMkLst>
          <pc:docMk/>
          <pc:sldMk cId="975952287" sldId="264"/>
        </pc:sldMkLst>
      </pc:sldChg>
      <pc:sldChg chg="modSp add">
        <pc:chgData name="lizbeth quezada" userId="6fa08de65770cb8a" providerId="LiveId" clId="{02816AE7-8508-423E-A8D2-85762F76790E}" dt="2020-07-08T19:17:14.947" v="199" actId="207"/>
        <pc:sldMkLst>
          <pc:docMk/>
          <pc:sldMk cId="1992441459" sldId="264"/>
        </pc:sldMkLst>
        <pc:graphicFrameChg chg="mod">
          <ac:chgData name="lizbeth quezada" userId="6fa08de65770cb8a" providerId="LiveId" clId="{02816AE7-8508-423E-A8D2-85762F76790E}" dt="2020-07-08T19:17:14.947" v="199" actId="207"/>
          <ac:graphicFrameMkLst>
            <pc:docMk/>
            <pc:sldMk cId="1992441459" sldId="264"/>
            <ac:graphicFrameMk id="4" creationId="{4DB08098-EE7D-4D9A-912D-E93F0BB62770}"/>
          </ac:graphicFrameMkLst>
        </pc:graphicFrameChg>
      </pc:sldChg>
      <pc:sldChg chg="modSp add">
        <pc:chgData name="lizbeth quezada" userId="6fa08de65770cb8a" providerId="LiveId" clId="{02816AE7-8508-423E-A8D2-85762F76790E}" dt="2020-07-08T19:16:59.878" v="197" actId="207"/>
        <pc:sldMkLst>
          <pc:docMk/>
          <pc:sldMk cId="160762782" sldId="265"/>
        </pc:sldMkLst>
        <pc:graphicFrameChg chg="mod">
          <ac:chgData name="lizbeth quezada" userId="6fa08de65770cb8a" providerId="LiveId" clId="{02816AE7-8508-423E-A8D2-85762F76790E}" dt="2020-07-08T19:16:59.878" v="197" actId="207"/>
          <ac:graphicFrameMkLst>
            <pc:docMk/>
            <pc:sldMk cId="160762782" sldId="265"/>
            <ac:graphicFrameMk id="4" creationId="{4DB08098-EE7D-4D9A-912D-E93F0BB62770}"/>
          </ac:graphicFrameMkLst>
        </pc:graphicFrameChg>
      </pc:sldChg>
      <pc:sldChg chg="del">
        <pc:chgData name="lizbeth quezada" userId="6fa08de65770cb8a" providerId="LiveId" clId="{02816AE7-8508-423E-A8D2-85762F76790E}" dt="2020-07-07T01:55:58.838" v="0" actId="47"/>
        <pc:sldMkLst>
          <pc:docMk/>
          <pc:sldMk cId="1458123947" sldId="26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06/02/2021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4464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06/02/2021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60584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06/02/2021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4615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06/02/2021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3551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06/02/2021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2761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06/02/2021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5493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06/02/2021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7323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06/02/2021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8876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06/02/2021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5609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06/02/2021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7321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06/02/2021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7173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3978-39DA-4D1A-8354-B0051C7D71DF}" type="datetimeFigureOut">
              <a:rPr lang="es-MX" smtClean="0"/>
              <a:t>06/02/2021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29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-DFyYMTtwFk?feature=oembed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ktuz.com/wikidoks/enfermedades-y-condiciones/cuidate-del-cancer.html" TargetMode="External"/><Relationship Id="rId2" Type="http://schemas.openxmlformats.org/officeDocument/2006/relationships/hyperlink" Target="https://doktuz.com/wikidoks/enfermedades-y-condiciones/diabetes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ktuz.com/wikidoks/enfermedades-y-condiciones/diabetes.html" TargetMode="External"/><Relationship Id="rId2" Type="http://schemas.openxmlformats.org/officeDocument/2006/relationships/hyperlink" Target="https://www.doktuz.com/wikidoks/enfermedades-y-condiciones/hipertension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doktuz.com/wikidoks/enfermedades-y-condiciones/cancer-de-colon.html" TargetMode="External"/><Relationship Id="rId4" Type="http://schemas.openxmlformats.org/officeDocument/2006/relationships/hyperlink" Target="https://www.doktuz.com/wikidoks/enfermedades-y-condiciones/depresion.html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oktuz.com/wikidoks/prevencion/7-pasos-para-dejar-de-fumar.html" TargetMode="External"/><Relationship Id="rId2" Type="http://schemas.openxmlformats.org/officeDocument/2006/relationships/hyperlink" Target="https://doktuz.com/wikidoks/enfermedades-y-condiciones/cuidate-del-cancer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86907" y="1412009"/>
            <a:ext cx="10647283" cy="1140251"/>
          </a:xfrm>
        </p:spPr>
        <p:txBody>
          <a:bodyPr>
            <a:noAutofit/>
          </a:bodyPr>
          <a:lstStyle/>
          <a:p>
            <a:r>
              <a:rPr lang="es-ES" sz="4800" b="1" dirty="0">
                <a:solidFill>
                  <a:schemeClr val="bg1"/>
                </a:solidFill>
              </a:rPr>
              <a:t>SALUD PÚBLICA</a:t>
            </a:r>
            <a:endParaRPr lang="es-MX" sz="4800" dirty="0">
              <a:solidFill>
                <a:schemeClr val="bg1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4C50D36-949D-4FB4-A469-F9D7FD850E18}"/>
              </a:ext>
            </a:extLst>
          </p:cNvPr>
          <p:cNvSpPr txBox="1"/>
          <p:nvPr/>
        </p:nvSpPr>
        <p:spPr>
          <a:xfrm>
            <a:off x="3048000" y="4583231"/>
            <a:ext cx="6096000" cy="474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2400" dirty="0">
                <a:solidFill>
                  <a:srgbClr val="00B0F0"/>
                </a:solidFill>
                <a:latin typeface="Castellar" panose="020A0402060406010301" pitchFamily="18" charset="0"/>
              </a:rPr>
              <a:t>ESTILOS DE VIDA SALUDABLE </a:t>
            </a:r>
            <a:endParaRPr lang="es-MX" sz="2400" dirty="0">
              <a:solidFill>
                <a:srgbClr val="00B0F0"/>
              </a:solidFill>
              <a:effectLst/>
              <a:latin typeface="Castellar" panose="020A0402060406010301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219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lobo: flecha hacia abajo 1">
            <a:extLst>
              <a:ext uri="{FF2B5EF4-FFF2-40B4-BE49-F238E27FC236}">
                <a16:creationId xmlns:a16="http://schemas.microsoft.com/office/drawing/2014/main" id="{45DA0725-5332-4B4F-9EEA-E1E525F55DE0}"/>
              </a:ext>
            </a:extLst>
          </p:cNvPr>
          <p:cNvSpPr/>
          <p:nvPr/>
        </p:nvSpPr>
        <p:spPr>
          <a:xfrm>
            <a:off x="702365" y="119270"/>
            <a:ext cx="9912626" cy="6738729"/>
          </a:xfrm>
          <a:prstGeom prst="down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A8A6C5A-C1E5-4AF2-861A-DADFBC856389}"/>
              </a:ext>
            </a:extLst>
          </p:cNvPr>
          <p:cNvSpPr txBox="1"/>
          <p:nvPr/>
        </p:nvSpPr>
        <p:spPr>
          <a:xfrm>
            <a:off x="3246782" y="385826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b="1" i="0" dirty="0">
                <a:solidFill>
                  <a:srgbClr val="3F4752"/>
                </a:solidFill>
                <a:effectLst/>
                <a:latin typeface="Open Sans"/>
              </a:rPr>
              <a:t>Influencia de la Alimentación Saludable en el estilo de vida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50E2BDC-F5FE-4A17-A240-13D189EE6EAB}"/>
              </a:ext>
            </a:extLst>
          </p:cNvPr>
          <p:cNvSpPr txBox="1"/>
          <p:nvPr/>
        </p:nvSpPr>
        <p:spPr>
          <a:xfrm>
            <a:off x="1000539" y="1298713"/>
            <a:ext cx="931627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Una de las primeras sugerencias es lo concerniente a la frecuencia y cantidad de la alimentación, se debe consumir varias comidas pequeñas por día, cinco veces es lo ideal, siendo el almuerzo la comida principal del día y el refrigerio de la tarde y la cena sean livianos.</a:t>
            </a:r>
          </a:p>
          <a:p>
            <a:pPr algn="l"/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Lo alimentos que deben ser parte de la vida diaria son las frutas y vegetales, que sólo (jugos naturales o fruta) o combinados (ensaladas) deben estar presentes en cada una de las cinco comidas que hagamos al día. Asimismo, las legumbres y el arroz por el alto contenido de fibras y nutrientes vegetales que contienen. Y los cereales integrales como el maíz, pan integral y otros como la avena, trigo que son una gran fuente de vitaminas y fibra.</a:t>
            </a:r>
          </a:p>
        </p:txBody>
      </p:sp>
    </p:spTree>
    <p:extLst>
      <p:ext uri="{BB962C8B-B14F-4D97-AF65-F5344CB8AC3E}">
        <p14:creationId xmlns:p14="http://schemas.microsoft.com/office/powerpoint/2010/main" val="46815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lementos multimedia en línea 3" title="Estilo de vida saludable">
            <a:hlinkClick r:id="" action="ppaction://media"/>
            <a:extLst>
              <a:ext uri="{FF2B5EF4-FFF2-40B4-BE49-F238E27FC236}">
                <a16:creationId xmlns:a16="http://schemas.microsoft.com/office/drawing/2014/main" id="{1CE9D43D-67B9-4450-9D43-2AD20B09220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-15239"/>
            <a:ext cx="11860696" cy="6873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315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lobo: flecha hacia abajo 1">
            <a:extLst>
              <a:ext uri="{FF2B5EF4-FFF2-40B4-BE49-F238E27FC236}">
                <a16:creationId xmlns:a16="http://schemas.microsoft.com/office/drawing/2014/main" id="{45DA0725-5332-4B4F-9EEA-E1E525F55DE0}"/>
              </a:ext>
            </a:extLst>
          </p:cNvPr>
          <p:cNvSpPr/>
          <p:nvPr/>
        </p:nvSpPr>
        <p:spPr>
          <a:xfrm>
            <a:off x="702365" y="119270"/>
            <a:ext cx="9912626" cy="6738729"/>
          </a:xfrm>
          <a:prstGeom prst="down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9694F12-910F-4151-8AF5-A9DC8EE6412C}"/>
              </a:ext>
            </a:extLst>
          </p:cNvPr>
          <p:cNvSpPr txBox="1"/>
          <p:nvPr/>
        </p:nvSpPr>
        <p:spPr>
          <a:xfrm>
            <a:off x="2239618" y="491053"/>
            <a:ext cx="60960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Los estilos de vida saludable hacen referencia a un conjunto de comportamientos o actitudes cotidianas que realizan las personas, para mantener su cuerpo y mente de una manera adecuada.</a:t>
            </a:r>
          </a:p>
          <a:p>
            <a:pPr algn="l"/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De igual modo, el estilo de vida es la base de la calidad de vida, concepto que la Organización Mundial de la Salud OMS- define como la percepción que un individuo tiene de su lugar en la existencia, en el contexto de la cultura y del sistema de valores en los que vive y en relación con sus objetivos, sus expectativas, sus normas, sus inquietudes.</a:t>
            </a:r>
          </a:p>
        </p:txBody>
      </p:sp>
    </p:spTree>
    <p:extLst>
      <p:ext uri="{BB962C8B-B14F-4D97-AF65-F5344CB8AC3E}">
        <p14:creationId xmlns:p14="http://schemas.microsoft.com/office/powerpoint/2010/main" val="3413394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lobo: flecha hacia abajo 1">
            <a:extLst>
              <a:ext uri="{FF2B5EF4-FFF2-40B4-BE49-F238E27FC236}">
                <a16:creationId xmlns:a16="http://schemas.microsoft.com/office/drawing/2014/main" id="{45DA0725-5332-4B4F-9EEA-E1E525F55DE0}"/>
              </a:ext>
            </a:extLst>
          </p:cNvPr>
          <p:cNvSpPr/>
          <p:nvPr/>
        </p:nvSpPr>
        <p:spPr>
          <a:xfrm>
            <a:off x="702365" y="119270"/>
            <a:ext cx="9912626" cy="6738729"/>
          </a:xfrm>
          <a:prstGeom prst="down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13963F5-5077-405A-AC9B-6A71B1B56AEB}"/>
              </a:ext>
            </a:extLst>
          </p:cNvPr>
          <p:cNvSpPr txBox="1"/>
          <p:nvPr/>
        </p:nvSpPr>
        <p:spPr>
          <a:xfrm>
            <a:off x="2902226" y="626312"/>
            <a:ext cx="60960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Los estilos de vida están relacionados con los patrones de consumo del individuo en su alimentación, de tabaco, así como con el desarrollo o no de actividad física, los riesgos del ocio en especial el consumo de alcohol, drogas y otras actividades relacionadas y el riesgo ocupacional. Los cuales a su vez son considerados como factores de riesgo o de protección, dependiendo del comportamiento, de enfermedades transmisibles como de las no transmisibles (</a:t>
            </a:r>
            <a:r>
              <a:rPr lang="es-ES" b="0" i="0" u="none" strike="noStrike" dirty="0">
                <a:solidFill>
                  <a:srgbClr val="0B6CE4"/>
                </a:solidFill>
                <a:effectLst/>
                <a:latin typeface="Open Sans"/>
                <a:hlinkClick r:id="rId2"/>
              </a:rPr>
              <a:t>Diabetes</a:t>
            </a:r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, Enfermedades Cardiovasculares, </a:t>
            </a:r>
            <a:r>
              <a:rPr lang="es-ES" b="0" i="0" u="none" strike="noStrike" dirty="0">
                <a:solidFill>
                  <a:srgbClr val="0B6CE4"/>
                </a:solidFill>
                <a:effectLst/>
                <a:latin typeface="Open Sans"/>
                <a:hlinkClick r:id="rId3"/>
              </a:rPr>
              <a:t>Cáncer</a:t>
            </a:r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, entre otras).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77056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lobo: flecha hacia abajo 1">
            <a:extLst>
              <a:ext uri="{FF2B5EF4-FFF2-40B4-BE49-F238E27FC236}">
                <a16:creationId xmlns:a16="http://schemas.microsoft.com/office/drawing/2014/main" id="{45DA0725-5332-4B4F-9EEA-E1E525F55DE0}"/>
              </a:ext>
            </a:extLst>
          </p:cNvPr>
          <p:cNvSpPr/>
          <p:nvPr/>
        </p:nvSpPr>
        <p:spPr>
          <a:xfrm>
            <a:off x="702365" y="119270"/>
            <a:ext cx="9912626" cy="6738729"/>
          </a:xfrm>
          <a:prstGeom prst="down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539E214-F244-4CE7-BF27-494E4A3C103D}"/>
              </a:ext>
            </a:extLst>
          </p:cNvPr>
          <p:cNvSpPr txBox="1"/>
          <p:nvPr/>
        </p:nvSpPr>
        <p:spPr>
          <a:xfrm>
            <a:off x="2054086" y="843677"/>
            <a:ext cx="7858539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b="1" i="0" dirty="0">
                <a:solidFill>
                  <a:srgbClr val="3F4752"/>
                </a:solidFill>
                <a:effectLst/>
                <a:latin typeface="Open Sans"/>
              </a:rPr>
              <a:t>¿Qué relación tiene la Calidad de Vida con los Estilos de Vida Saludables?</a:t>
            </a:r>
          </a:p>
          <a:p>
            <a:pPr algn="l"/>
            <a:endParaRPr lang="es-ES" b="1" dirty="0">
              <a:solidFill>
                <a:srgbClr val="3F4752"/>
              </a:solidFill>
              <a:latin typeface="Open Sans"/>
            </a:endParaRPr>
          </a:p>
          <a:p>
            <a:pPr algn="l"/>
            <a:endParaRPr lang="es-ES" b="1" i="0" dirty="0">
              <a:solidFill>
                <a:srgbClr val="3F4752"/>
              </a:solidFill>
              <a:effectLst/>
              <a:latin typeface="Open Sans"/>
            </a:endParaRPr>
          </a:p>
          <a:p>
            <a:pPr algn="l"/>
            <a:endParaRPr lang="es-ES" b="1" i="0" dirty="0">
              <a:solidFill>
                <a:srgbClr val="3F4752"/>
              </a:solidFill>
              <a:effectLst/>
              <a:latin typeface="Open Sans"/>
            </a:endParaRPr>
          </a:p>
          <a:p>
            <a:pPr algn="l"/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La calidad de vida está relacionada con los siguientes aspectos: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Satisfacción en las actividades diarias.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Satisfacción de las necesidades.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Logro de metas en la vida.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Autoimagen y la actitud hacia la vida.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Participación de factores personales y socio ambientales.</a:t>
            </a:r>
          </a:p>
        </p:txBody>
      </p:sp>
    </p:spTree>
    <p:extLst>
      <p:ext uri="{BB962C8B-B14F-4D97-AF65-F5344CB8AC3E}">
        <p14:creationId xmlns:p14="http://schemas.microsoft.com/office/powerpoint/2010/main" val="617205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05C07304-E766-45A2-BE07-1037D9DD53BB}"/>
              </a:ext>
            </a:extLst>
          </p:cNvPr>
          <p:cNvSpPr txBox="1"/>
          <p:nvPr/>
        </p:nvSpPr>
        <p:spPr>
          <a:xfrm>
            <a:off x="967408" y="248623"/>
            <a:ext cx="966083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b="1" i="0" dirty="0">
                <a:solidFill>
                  <a:srgbClr val="3F4752"/>
                </a:solidFill>
                <a:effectLst/>
                <a:latin typeface="Open Sans"/>
              </a:rPr>
              <a:t>¿Qué estilos de vida negativos afectan la salud y la calidad de vida?</a:t>
            </a:r>
          </a:p>
          <a:p>
            <a:pPr algn="l"/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Entre los estilos de vida que afectan la salud y con ello la calidad de vida de las personas, se encuentran los siguientes:</a:t>
            </a:r>
          </a:p>
        </p:txBody>
      </p:sp>
      <p:pic>
        <p:nvPicPr>
          <p:cNvPr id="1026" name="Picture 2" descr="width=844">
            <a:extLst>
              <a:ext uri="{FF2B5EF4-FFF2-40B4-BE49-F238E27FC236}">
                <a16:creationId xmlns:a16="http://schemas.microsoft.com/office/drawing/2014/main" id="{5EE5C7CE-05B2-4215-A82B-E3E4D15FDE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408" y="1110882"/>
            <a:ext cx="7239828" cy="5498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56921FAA-7061-4413-9EB5-855AF8A84BCE}"/>
              </a:ext>
            </a:extLst>
          </p:cNvPr>
          <p:cNvSpPr txBox="1"/>
          <p:nvPr/>
        </p:nvSpPr>
        <p:spPr>
          <a:xfrm>
            <a:off x="8207236" y="2659800"/>
            <a:ext cx="369735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¿Sabías que el estrés y la tristeza prolongada puede causarnos desbalances en nuestros estilos de vida?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4727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lobo: flecha hacia abajo 1">
            <a:extLst>
              <a:ext uri="{FF2B5EF4-FFF2-40B4-BE49-F238E27FC236}">
                <a16:creationId xmlns:a16="http://schemas.microsoft.com/office/drawing/2014/main" id="{45DA0725-5332-4B4F-9EEA-E1E525F55DE0}"/>
              </a:ext>
            </a:extLst>
          </p:cNvPr>
          <p:cNvSpPr/>
          <p:nvPr/>
        </p:nvSpPr>
        <p:spPr>
          <a:xfrm>
            <a:off x="702365" y="119270"/>
            <a:ext cx="9912626" cy="6738729"/>
          </a:xfrm>
          <a:prstGeom prst="down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9872FDC-6915-47BA-A269-44737C3EA9C4}"/>
              </a:ext>
            </a:extLst>
          </p:cNvPr>
          <p:cNvSpPr txBox="1"/>
          <p:nvPr/>
        </p:nvSpPr>
        <p:spPr>
          <a:xfrm>
            <a:off x="2478156" y="1180310"/>
            <a:ext cx="60960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b="1" i="0" dirty="0">
                <a:solidFill>
                  <a:srgbClr val="3F4752"/>
                </a:solidFill>
                <a:effectLst/>
                <a:latin typeface="Open Sans"/>
              </a:rPr>
              <a:t>¿Qué ejemplos de Estilos de Vida existen?</a:t>
            </a:r>
          </a:p>
          <a:p>
            <a:pPr algn="l"/>
            <a:endParaRPr lang="es-ES" b="1" dirty="0">
              <a:solidFill>
                <a:srgbClr val="3F4752"/>
              </a:solidFill>
              <a:latin typeface="Open Sans"/>
            </a:endParaRPr>
          </a:p>
          <a:p>
            <a:pPr algn="l"/>
            <a:endParaRPr lang="es-ES" b="1" i="0" dirty="0">
              <a:solidFill>
                <a:srgbClr val="3F4752"/>
              </a:solidFill>
              <a:effectLst/>
              <a:latin typeface="Open Sans"/>
            </a:endParaRPr>
          </a:p>
          <a:p>
            <a:pPr algn="l"/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La estrategia para desarrollar estilos de vida saludables radica esencialmente, según </a:t>
            </a:r>
            <a:r>
              <a:rPr lang="es-ES" b="0" i="0" dirty="0" err="1">
                <a:solidFill>
                  <a:srgbClr val="333333"/>
                </a:solidFill>
                <a:effectLst/>
                <a:latin typeface="Open Sans"/>
              </a:rPr>
              <a:t>Bassetto</a:t>
            </a:r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 (2008), en el compromiso individual y social que se tenga, sólo así se satisfacen necesidades fundamentales, se mejora la calidad de vida y se alcanza el desarrollo humano en términos de la dignidad de la persona. Algunos ejemplos de estilos de vida saludable son:</a:t>
            </a:r>
          </a:p>
        </p:txBody>
      </p:sp>
    </p:spTree>
    <p:extLst>
      <p:ext uri="{BB962C8B-B14F-4D97-AF65-F5344CB8AC3E}">
        <p14:creationId xmlns:p14="http://schemas.microsoft.com/office/powerpoint/2010/main" val="1773946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width=700">
            <a:extLst>
              <a:ext uri="{FF2B5EF4-FFF2-40B4-BE49-F238E27FC236}">
                <a16:creationId xmlns:a16="http://schemas.microsoft.com/office/drawing/2014/main" id="{4E684D5D-6B6C-4246-97E9-986C828928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8226" y="106016"/>
            <a:ext cx="9448800" cy="6751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0227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8BB7CD44-617F-4DCC-A944-4AF9CCCB4546}"/>
              </a:ext>
            </a:extLst>
          </p:cNvPr>
          <p:cNvSpPr txBox="1"/>
          <p:nvPr/>
        </p:nvSpPr>
        <p:spPr>
          <a:xfrm>
            <a:off x="2822713" y="332818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b="1" i="0" dirty="0">
                <a:solidFill>
                  <a:srgbClr val="3F4752"/>
                </a:solidFill>
                <a:effectLst/>
                <a:latin typeface="Open Sans"/>
              </a:rPr>
              <a:t>Influencia de la Actividad Física como estilo de vida saludable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A92235D-38AD-4CE6-BBD2-AFA107AE3569}"/>
              </a:ext>
            </a:extLst>
          </p:cNvPr>
          <p:cNvSpPr txBox="1"/>
          <p:nvPr/>
        </p:nvSpPr>
        <p:spPr>
          <a:xfrm>
            <a:off x="702365" y="979149"/>
            <a:ext cx="6096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Es la clave para un envejecimiento saludable. Es más, las personas mayores que son activas físicamente tienen una menor probabilidad de desarrollar problemas como obesidad, </a:t>
            </a:r>
            <a:r>
              <a:rPr lang="es-ES" b="0" i="0" u="none" strike="noStrike" dirty="0">
                <a:solidFill>
                  <a:srgbClr val="0B6CE4"/>
                </a:solidFill>
                <a:effectLst/>
                <a:latin typeface="Open Sans"/>
                <a:hlinkClick r:id="rId2"/>
              </a:rPr>
              <a:t>presión arterial elevada</a:t>
            </a:r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, osteoporosis, </a:t>
            </a:r>
            <a:r>
              <a:rPr lang="es-ES" b="0" i="0" u="none" strike="noStrike" dirty="0">
                <a:solidFill>
                  <a:srgbClr val="0B6CE4"/>
                </a:solidFill>
                <a:effectLst/>
                <a:latin typeface="Open Sans"/>
                <a:hlinkClick r:id="rId3"/>
              </a:rPr>
              <a:t>diabetes</a:t>
            </a:r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, </a:t>
            </a:r>
            <a:r>
              <a:rPr lang="es-ES" b="0" i="0" u="none" strike="noStrike" dirty="0">
                <a:solidFill>
                  <a:srgbClr val="0B6CE4"/>
                </a:solidFill>
                <a:effectLst/>
                <a:latin typeface="Open Sans"/>
                <a:hlinkClick r:id="rId4"/>
              </a:rPr>
              <a:t>depresión</a:t>
            </a:r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, </a:t>
            </a:r>
            <a:r>
              <a:rPr lang="es-ES" b="0" i="0" u="none" strike="noStrike" dirty="0">
                <a:solidFill>
                  <a:srgbClr val="0B6CE4"/>
                </a:solidFill>
                <a:effectLst/>
                <a:latin typeface="Open Sans"/>
                <a:hlinkClick r:id="rId5"/>
              </a:rPr>
              <a:t>cáncer de colon</a:t>
            </a:r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. Pero además de lo anterior, hay muchas pruebas científicas que demuestran los beneficios de una actividad física regular, entre los cuales podemos destacar:</a:t>
            </a:r>
            <a:endParaRPr lang="es-MX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E432011-A72A-477A-9F30-C2C3067EF0AD}"/>
              </a:ext>
            </a:extLst>
          </p:cNvPr>
          <p:cNvSpPr txBox="1"/>
          <p:nvPr/>
        </p:nvSpPr>
        <p:spPr>
          <a:xfrm>
            <a:off x="5565914" y="3152724"/>
            <a:ext cx="60960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Mejora el estado de ánimo y ayuda a reducir el estrés.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Aumenta el grado de energía y mejora la productividad de la persona.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Ayuda a lograr y mantener un peso adecuado de una persona.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Da mayor flexibilidad y mejora la capacidad para realizar las actividades de la vida diaria.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Reduce la probabilidad de tener una enfermedad cardiaca o si la tiene de tener complicaciones.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En las personas con Diabetes se logra manejar más adecuadamente la glucosa y complementa el tratamiento médico.</a:t>
            </a:r>
          </a:p>
        </p:txBody>
      </p:sp>
    </p:spTree>
    <p:extLst>
      <p:ext uri="{BB962C8B-B14F-4D97-AF65-F5344CB8AC3E}">
        <p14:creationId xmlns:p14="http://schemas.microsoft.com/office/powerpoint/2010/main" val="3946124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lobo: flecha hacia abajo 1">
            <a:extLst>
              <a:ext uri="{FF2B5EF4-FFF2-40B4-BE49-F238E27FC236}">
                <a16:creationId xmlns:a16="http://schemas.microsoft.com/office/drawing/2014/main" id="{45DA0725-5332-4B4F-9EEA-E1E525F55DE0}"/>
              </a:ext>
            </a:extLst>
          </p:cNvPr>
          <p:cNvSpPr/>
          <p:nvPr/>
        </p:nvSpPr>
        <p:spPr>
          <a:xfrm>
            <a:off x="702365" y="119270"/>
            <a:ext cx="9912626" cy="6738729"/>
          </a:xfrm>
          <a:prstGeom prst="down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A40527B-5140-4968-9AF3-7714324F24A8}"/>
              </a:ext>
            </a:extLst>
          </p:cNvPr>
          <p:cNvSpPr txBox="1"/>
          <p:nvPr/>
        </p:nvSpPr>
        <p:spPr>
          <a:xfrm>
            <a:off x="2610678" y="287589"/>
            <a:ext cx="60960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b="1" i="0" dirty="0">
                <a:solidFill>
                  <a:srgbClr val="3F4752"/>
                </a:solidFill>
                <a:effectLst/>
                <a:latin typeface="Open Sans"/>
              </a:rPr>
              <a:t>Influencia del Tabaco en el estilo de vida saludable</a:t>
            </a:r>
          </a:p>
          <a:p>
            <a:pPr algn="l"/>
            <a:endParaRPr lang="es-ES" b="1" i="0" dirty="0">
              <a:solidFill>
                <a:srgbClr val="3F4752"/>
              </a:solidFill>
              <a:effectLst/>
              <a:latin typeface="Open Sans"/>
            </a:endParaRPr>
          </a:p>
          <a:p>
            <a:pPr algn="l"/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Es la causa de muerte y enfermedad con mayores posibilidades de prevención en los adultos. Fumar contribuye sustancialmente a enfermedades como </a:t>
            </a:r>
            <a:r>
              <a:rPr lang="es-ES" b="0" i="0" u="none" strike="noStrike" dirty="0">
                <a:solidFill>
                  <a:srgbClr val="0B6CE4"/>
                </a:solidFill>
                <a:effectLst/>
                <a:latin typeface="Open Sans"/>
                <a:hlinkClick r:id="rId2"/>
              </a:rPr>
              <a:t>Cáncer</a:t>
            </a:r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, Cardiovasculares, Respiratorias Crónicas (enfisema y obstructivas crónicas) entre otras.</a:t>
            </a:r>
          </a:p>
          <a:p>
            <a:pPr algn="l"/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Datos de la región de las Américas nos muestran que 1 de cada 4 hombres mayores fuman. Y aunque algunos piensen que si uno a fumado toda la vida y no le ha pasado nada, el sólo echo de </a:t>
            </a:r>
            <a:r>
              <a:rPr lang="es-ES" b="0" i="0" u="none" strike="noStrike" dirty="0">
                <a:solidFill>
                  <a:srgbClr val="0B6CE4"/>
                </a:solidFill>
                <a:effectLst/>
                <a:latin typeface="Open Sans"/>
                <a:hlinkClick r:id="rId3"/>
              </a:rPr>
              <a:t>dejar de fumar</a:t>
            </a:r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 trae un beneficio para su salud cardiovascular y respiratoria.</a:t>
            </a:r>
          </a:p>
          <a:p>
            <a:pPr algn="l"/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Por ende nunca es tarde para dejar el vicio del cigarrillo y empezar a vivir una vida sana.</a:t>
            </a:r>
          </a:p>
          <a:p>
            <a:pPr algn="l"/>
            <a:r>
              <a:rPr lang="es-ES" b="0" i="0" dirty="0">
                <a:solidFill>
                  <a:srgbClr val="333333"/>
                </a:solidFill>
                <a:effectLst/>
                <a:latin typeface="Open Sans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988403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3604</TotalTime>
  <Words>826</Words>
  <Application>Microsoft Office PowerPoint</Application>
  <PresentationFormat>Panorámica</PresentationFormat>
  <Paragraphs>39</Paragraphs>
  <Slides>11</Slides>
  <Notes>0</Notes>
  <HiddenSlides>0</HiddenSlides>
  <MMClips>1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Castellar</vt:lpstr>
      <vt:lpstr>Open Sans</vt:lpstr>
      <vt:lpstr>Tema de Office</vt:lpstr>
      <vt:lpstr>SALUD PÚBLICA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Vermaris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ORGANIZACIÓN Y PROMOCIÓN SOCIAL</dc:title>
  <dc:creator>lizbeth quezada</dc:creator>
  <cp:lastModifiedBy>lizbeth quezada</cp:lastModifiedBy>
  <cp:revision>130</cp:revision>
  <dcterms:created xsi:type="dcterms:W3CDTF">2020-05-14T17:14:04Z</dcterms:created>
  <dcterms:modified xsi:type="dcterms:W3CDTF">2021-02-07T00:48:02Z</dcterms:modified>
</cp:coreProperties>
</file>