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816AE7-8508-423E-A8D2-85762F76790E}" v="125" dt="2020-07-08T19:17:44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beth quezada" userId="6fa08de65770cb8a" providerId="LiveId" clId="{02816AE7-8508-423E-A8D2-85762F76790E}"/>
    <pc:docChg chg="custSel addSld delSld modSld">
      <pc:chgData name="lizbeth quezada" userId="6fa08de65770cb8a" providerId="LiveId" clId="{02816AE7-8508-423E-A8D2-85762F76790E}" dt="2020-07-08T19:17:52.954" v="211" actId="1076"/>
      <pc:docMkLst>
        <pc:docMk/>
      </pc:docMkLst>
      <pc:sldChg chg="modSp mod">
        <pc:chgData name="lizbeth quezada" userId="6fa08de65770cb8a" providerId="LiveId" clId="{02816AE7-8508-423E-A8D2-85762F76790E}" dt="2020-07-08T18:27:41.090" v="8" actId="14100"/>
        <pc:sldMkLst>
          <pc:docMk/>
          <pc:sldMk cId="3290219764" sldId="256"/>
        </pc:sldMkLst>
        <pc:spChg chg="mod">
          <ac:chgData name="lizbeth quezada" userId="6fa08de65770cb8a" providerId="LiveId" clId="{02816AE7-8508-423E-A8D2-85762F76790E}" dt="2020-07-08T18:27:41.090" v="8" actId="14100"/>
          <ac:spMkLst>
            <pc:docMk/>
            <pc:sldMk cId="3290219764" sldId="256"/>
            <ac:spMk id="2" creationId="{00000000-0000-0000-0000-000000000000}"/>
          </ac:spMkLst>
        </pc:spChg>
      </pc:sldChg>
      <pc:sldChg chg="addSp delSp modSp mod">
        <pc:chgData name="lizbeth quezada" userId="6fa08de65770cb8a" providerId="LiveId" clId="{02816AE7-8508-423E-A8D2-85762F76790E}" dt="2020-07-08T19:17:52.954" v="211" actId="1076"/>
        <pc:sldMkLst>
          <pc:docMk/>
          <pc:sldMk cId="3413394832" sldId="257"/>
        </pc:sldMkLst>
        <pc:spChg chg="mod">
          <ac:chgData name="lizbeth quezada" userId="6fa08de65770cb8a" providerId="LiveId" clId="{02816AE7-8508-423E-A8D2-85762F76790E}" dt="2020-07-08T19:17:32.299" v="201" actId="1076"/>
          <ac:spMkLst>
            <pc:docMk/>
            <pc:sldMk cId="3413394832" sldId="257"/>
            <ac:spMk id="3" creationId="{00000000-0000-0000-0000-000000000000}"/>
          </ac:spMkLst>
        </pc:spChg>
        <pc:spChg chg="del">
          <ac:chgData name="lizbeth quezada" userId="6fa08de65770cb8a" providerId="LiveId" clId="{02816AE7-8508-423E-A8D2-85762F76790E}" dt="2020-07-08T18:26:47.126" v="1" actId="478"/>
          <ac:spMkLst>
            <pc:docMk/>
            <pc:sldMk cId="3413394832" sldId="257"/>
            <ac:spMk id="4" creationId="{00000000-0000-0000-0000-000000000000}"/>
          </ac:spMkLst>
        </pc:spChg>
        <pc:spChg chg="add del mod">
          <ac:chgData name="lizbeth quezada" userId="6fa08de65770cb8a" providerId="LiveId" clId="{02816AE7-8508-423E-A8D2-85762F76790E}" dt="2020-07-08T18:52:15.756" v="30" actId="478"/>
          <ac:spMkLst>
            <pc:docMk/>
            <pc:sldMk cId="3413394832" sldId="257"/>
            <ac:spMk id="5" creationId="{6FB6C759-37BD-449B-B710-64B007771409}"/>
          </ac:spMkLst>
        </pc:spChg>
        <pc:spChg chg="add mod">
          <ac:chgData name="lizbeth quezada" userId="6fa08de65770cb8a" providerId="LiveId" clId="{02816AE7-8508-423E-A8D2-85762F76790E}" dt="2020-07-08T19:17:52.954" v="211" actId="1076"/>
          <ac:spMkLst>
            <pc:docMk/>
            <pc:sldMk cId="3413394832" sldId="257"/>
            <ac:spMk id="6" creationId="{00AA30A6-1727-4FB1-8276-5897C31357E0}"/>
          </ac:spMkLst>
        </pc:spChg>
      </pc:sldChg>
      <pc:sldChg chg="del">
        <pc:chgData name="lizbeth quezada" userId="6fa08de65770cb8a" providerId="LiveId" clId="{02816AE7-8508-423E-A8D2-85762F76790E}" dt="2020-07-07T01:55:58.838" v="0" actId="47"/>
        <pc:sldMkLst>
          <pc:docMk/>
          <pc:sldMk cId="1067047608" sldId="258"/>
        </pc:sldMkLst>
      </pc:sldChg>
      <pc:sldChg chg="addSp delSp modSp new mod">
        <pc:chgData name="lizbeth quezada" userId="6fa08de65770cb8a" providerId="LiveId" clId="{02816AE7-8508-423E-A8D2-85762F76790E}" dt="2020-07-08T18:54:54.396" v="50" actId="12100"/>
        <pc:sldMkLst>
          <pc:docMk/>
          <pc:sldMk cId="3152138799" sldId="258"/>
        </pc:sldMkLst>
        <pc:spChg chg="del">
          <ac:chgData name="lizbeth quezada" userId="6fa08de65770cb8a" providerId="LiveId" clId="{02816AE7-8508-423E-A8D2-85762F76790E}" dt="2020-07-08T18:52:37.013" v="33" actId="478"/>
          <ac:spMkLst>
            <pc:docMk/>
            <pc:sldMk cId="3152138799" sldId="258"/>
            <ac:spMk id="2" creationId="{8E967EE7-B158-46F8-9103-6A7E2E3791BA}"/>
          </ac:spMkLst>
        </pc:spChg>
        <pc:spChg chg="del">
          <ac:chgData name="lizbeth quezada" userId="6fa08de65770cb8a" providerId="LiveId" clId="{02816AE7-8508-423E-A8D2-85762F76790E}" dt="2020-07-08T18:52:40.138" v="34" actId="478"/>
          <ac:spMkLst>
            <pc:docMk/>
            <pc:sldMk cId="3152138799" sldId="258"/>
            <ac:spMk id="3" creationId="{C418CE57-F5C0-4E1E-8424-69AD205ECD1F}"/>
          </ac:spMkLst>
        </pc:spChg>
        <pc:graphicFrameChg chg="add mod modGraphic">
          <ac:chgData name="lizbeth quezada" userId="6fa08de65770cb8a" providerId="LiveId" clId="{02816AE7-8508-423E-A8D2-85762F76790E}" dt="2020-07-08T18:54:54.396" v="50" actId="12100"/>
          <ac:graphicFrameMkLst>
            <pc:docMk/>
            <pc:sldMk cId="3152138799" sldId="258"/>
            <ac:graphicFrameMk id="4" creationId="{3C60DE7E-9AA6-48FF-BAFF-832640DF5C7C}"/>
          </ac:graphicFrameMkLst>
        </pc:graphicFrameChg>
      </pc:sldChg>
      <pc:sldChg chg="del">
        <pc:chgData name="lizbeth quezada" userId="6fa08de65770cb8a" providerId="LiveId" clId="{02816AE7-8508-423E-A8D2-85762F76790E}" dt="2020-07-07T01:55:58.838" v="0" actId="47"/>
        <pc:sldMkLst>
          <pc:docMk/>
          <pc:sldMk cId="1242397681" sldId="259"/>
        </pc:sldMkLst>
      </pc:sldChg>
      <pc:sldChg chg="addSp delSp modSp new mod">
        <pc:chgData name="lizbeth quezada" userId="6fa08de65770cb8a" providerId="LiveId" clId="{02816AE7-8508-423E-A8D2-85762F76790E}" dt="2020-07-08T18:55:30.991" v="56" actId="1076"/>
        <pc:sldMkLst>
          <pc:docMk/>
          <pc:sldMk cId="3448124485" sldId="259"/>
        </pc:sldMkLst>
        <pc:spChg chg="del">
          <ac:chgData name="lizbeth quezada" userId="6fa08de65770cb8a" providerId="LiveId" clId="{02816AE7-8508-423E-A8D2-85762F76790E}" dt="2020-07-08T18:54:32.790" v="47" actId="478"/>
          <ac:spMkLst>
            <pc:docMk/>
            <pc:sldMk cId="3448124485" sldId="259"/>
            <ac:spMk id="2" creationId="{AEC107B0-E3C6-4744-9A6A-9C19CBE3F138}"/>
          </ac:spMkLst>
        </pc:spChg>
        <pc:spChg chg="mod">
          <ac:chgData name="lizbeth quezada" userId="6fa08de65770cb8a" providerId="LiveId" clId="{02816AE7-8508-423E-A8D2-85762F76790E}" dt="2020-07-08T18:54:41.176" v="49" actId="14100"/>
          <ac:spMkLst>
            <pc:docMk/>
            <pc:sldMk cId="3448124485" sldId="259"/>
            <ac:spMk id="3" creationId="{2EBCF7A3-7F81-449A-A6C2-983F7EE14A92}"/>
          </ac:spMkLst>
        </pc:spChg>
        <pc:picChg chg="add mod">
          <ac:chgData name="lizbeth quezada" userId="6fa08de65770cb8a" providerId="LiveId" clId="{02816AE7-8508-423E-A8D2-85762F76790E}" dt="2020-07-08T18:55:30.991" v="56" actId="1076"/>
          <ac:picMkLst>
            <pc:docMk/>
            <pc:sldMk cId="3448124485" sldId="259"/>
            <ac:picMk id="1026" creationId="{19053F6A-8929-4356-B0D7-741E1953ACBF}"/>
          </ac:picMkLst>
        </pc:picChg>
      </pc:sldChg>
      <pc:sldChg chg="addSp delSp modSp new mod">
        <pc:chgData name="lizbeth quezada" userId="6fa08de65770cb8a" providerId="LiveId" clId="{02816AE7-8508-423E-A8D2-85762F76790E}" dt="2020-07-08T19:02:39.890" v="95" actId="14100"/>
        <pc:sldMkLst>
          <pc:docMk/>
          <pc:sldMk cId="2227016513" sldId="260"/>
        </pc:sldMkLst>
        <pc:spChg chg="mod">
          <ac:chgData name="lizbeth quezada" userId="6fa08de65770cb8a" providerId="LiveId" clId="{02816AE7-8508-423E-A8D2-85762F76790E}" dt="2020-07-08T18:55:49.389" v="58"/>
          <ac:spMkLst>
            <pc:docMk/>
            <pc:sldMk cId="2227016513" sldId="260"/>
            <ac:spMk id="2" creationId="{C88CB60C-96C5-4840-B9B3-22E4128A1F3C}"/>
          </ac:spMkLst>
        </pc:spChg>
        <pc:spChg chg="del">
          <ac:chgData name="lizbeth quezada" userId="6fa08de65770cb8a" providerId="LiveId" clId="{02816AE7-8508-423E-A8D2-85762F76790E}" dt="2020-07-08T18:55:58.412" v="59" actId="478"/>
          <ac:spMkLst>
            <pc:docMk/>
            <pc:sldMk cId="2227016513" sldId="260"/>
            <ac:spMk id="3" creationId="{DC68E440-BC87-40D6-85E1-5B67A506756D}"/>
          </ac:spMkLst>
        </pc:spChg>
        <pc:graphicFrameChg chg="add del mod modGraphic">
          <ac:chgData name="lizbeth quezada" userId="6fa08de65770cb8a" providerId="LiveId" clId="{02816AE7-8508-423E-A8D2-85762F76790E}" dt="2020-07-08T18:58:09.829" v="77" actId="478"/>
          <ac:graphicFrameMkLst>
            <pc:docMk/>
            <pc:sldMk cId="2227016513" sldId="260"/>
            <ac:graphicFrameMk id="4" creationId="{A3D4DF94-28DA-4FE0-A2E1-AC838BE79674}"/>
          </ac:graphicFrameMkLst>
        </pc:graphicFrameChg>
        <pc:graphicFrameChg chg="add mod modGraphic">
          <ac:chgData name="lizbeth quezada" userId="6fa08de65770cb8a" providerId="LiveId" clId="{02816AE7-8508-423E-A8D2-85762F76790E}" dt="2020-07-08T19:02:39.890" v="95" actId="14100"/>
          <ac:graphicFrameMkLst>
            <pc:docMk/>
            <pc:sldMk cId="2227016513" sldId="260"/>
            <ac:graphicFrameMk id="5" creationId="{E4A404D0-4322-4B16-AF86-63069F44C507}"/>
          </ac:graphicFrameMkLst>
        </pc:graphicFrameChg>
      </pc:sldChg>
      <pc:sldChg chg="del">
        <pc:chgData name="lizbeth quezada" userId="6fa08de65770cb8a" providerId="LiveId" clId="{02816AE7-8508-423E-A8D2-85762F76790E}" dt="2020-07-07T01:55:58.838" v="0" actId="47"/>
        <pc:sldMkLst>
          <pc:docMk/>
          <pc:sldMk cId="2766205250" sldId="260"/>
        </pc:sldMkLst>
      </pc:sldChg>
      <pc:sldChg chg="addSp delSp modSp new mod">
        <pc:chgData name="lizbeth quezada" userId="6fa08de65770cb8a" providerId="LiveId" clId="{02816AE7-8508-423E-A8D2-85762F76790E}" dt="2020-07-08T19:04:37.391" v="107" actId="20577"/>
        <pc:sldMkLst>
          <pc:docMk/>
          <pc:sldMk cId="2907149240" sldId="261"/>
        </pc:sldMkLst>
        <pc:spChg chg="mod">
          <ac:chgData name="lizbeth quezada" userId="6fa08de65770cb8a" providerId="LiveId" clId="{02816AE7-8508-423E-A8D2-85762F76790E}" dt="2020-07-08T19:02:55.075" v="97"/>
          <ac:spMkLst>
            <pc:docMk/>
            <pc:sldMk cId="2907149240" sldId="261"/>
            <ac:spMk id="2" creationId="{2A1EEC21-AC4E-4AE6-A003-3E08D1809D8B}"/>
          </ac:spMkLst>
        </pc:spChg>
        <pc:spChg chg="del">
          <ac:chgData name="lizbeth quezada" userId="6fa08de65770cb8a" providerId="LiveId" clId="{02816AE7-8508-423E-A8D2-85762F76790E}" dt="2020-07-08T19:03:00.296" v="98" actId="478"/>
          <ac:spMkLst>
            <pc:docMk/>
            <pc:sldMk cId="2907149240" sldId="261"/>
            <ac:spMk id="3" creationId="{D87FA4E8-A011-4C79-9AF8-255680E49A87}"/>
          </ac:spMkLst>
        </pc:spChg>
        <pc:graphicFrameChg chg="add mod">
          <ac:chgData name="lizbeth quezada" userId="6fa08de65770cb8a" providerId="LiveId" clId="{02816AE7-8508-423E-A8D2-85762F76790E}" dt="2020-07-08T19:04:37.391" v="107" actId="20577"/>
          <ac:graphicFrameMkLst>
            <pc:docMk/>
            <pc:sldMk cId="2907149240" sldId="261"/>
            <ac:graphicFrameMk id="4" creationId="{69437CAA-722B-4117-AC94-D3CBD13A9A9D}"/>
          </ac:graphicFrameMkLst>
        </pc:graphicFrameChg>
      </pc:sldChg>
      <pc:sldChg chg="del">
        <pc:chgData name="lizbeth quezada" userId="6fa08de65770cb8a" providerId="LiveId" clId="{02816AE7-8508-423E-A8D2-85762F76790E}" dt="2020-07-07T01:55:58.838" v="0" actId="47"/>
        <pc:sldMkLst>
          <pc:docMk/>
          <pc:sldMk cId="3348307005" sldId="261"/>
        </pc:sldMkLst>
      </pc:sldChg>
      <pc:sldChg chg="del">
        <pc:chgData name="lizbeth quezada" userId="6fa08de65770cb8a" providerId="LiveId" clId="{02816AE7-8508-423E-A8D2-85762F76790E}" dt="2020-07-07T01:55:58.838" v="0" actId="47"/>
        <pc:sldMkLst>
          <pc:docMk/>
          <pc:sldMk cId="2874399770" sldId="262"/>
        </pc:sldMkLst>
      </pc:sldChg>
      <pc:sldChg chg="addSp delSp modSp new mod">
        <pc:chgData name="lizbeth quezada" userId="6fa08de65770cb8a" providerId="LiveId" clId="{02816AE7-8508-423E-A8D2-85762F76790E}" dt="2020-07-08T19:15:04.115" v="183" actId="12100"/>
        <pc:sldMkLst>
          <pc:docMk/>
          <pc:sldMk cId="4014671899" sldId="262"/>
        </pc:sldMkLst>
        <pc:spChg chg="mod">
          <ac:chgData name="lizbeth quezada" userId="6fa08de65770cb8a" providerId="LiveId" clId="{02816AE7-8508-423E-A8D2-85762F76790E}" dt="2020-07-08T19:13:04.416" v="168" actId="1035"/>
          <ac:spMkLst>
            <pc:docMk/>
            <pc:sldMk cId="4014671899" sldId="262"/>
            <ac:spMk id="2" creationId="{E34FB659-CFC1-453D-BDAA-9E077CFCB671}"/>
          </ac:spMkLst>
        </pc:spChg>
        <pc:spChg chg="del">
          <ac:chgData name="lizbeth quezada" userId="6fa08de65770cb8a" providerId="LiveId" clId="{02816AE7-8508-423E-A8D2-85762F76790E}" dt="2020-07-08T19:11:32.744" v="116" actId="478"/>
          <ac:spMkLst>
            <pc:docMk/>
            <pc:sldMk cId="4014671899" sldId="262"/>
            <ac:spMk id="3" creationId="{757A04C3-C347-4650-BE73-A41F124CB6C8}"/>
          </ac:spMkLst>
        </pc:spChg>
        <pc:graphicFrameChg chg="add mod modGraphic">
          <ac:chgData name="lizbeth quezada" userId="6fa08de65770cb8a" providerId="LiveId" clId="{02816AE7-8508-423E-A8D2-85762F76790E}" dt="2020-07-08T19:15:04.115" v="183" actId="12100"/>
          <ac:graphicFrameMkLst>
            <pc:docMk/>
            <pc:sldMk cId="4014671899" sldId="262"/>
            <ac:graphicFrameMk id="4" creationId="{BAF8D9EE-F4DC-45CE-95DD-7C0E7CB50CF2}"/>
          </ac:graphicFrameMkLst>
        </pc:graphicFrameChg>
      </pc:sldChg>
      <pc:sldChg chg="addSp delSp modSp new mod">
        <pc:chgData name="lizbeth quezada" userId="6fa08de65770cb8a" providerId="LiveId" clId="{02816AE7-8508-423E-A8D2-85762F76790E}" dt="2020-07-08T19:17:19.266" v="200" actId="207"/>
        <pc:sldMkLst>
          <pc:docMk/>
          <pc:sldMk cId="307178123" sldId="263"/>
        </pc:sldMkLst>
        <pc:spChg chg="del mod">
          <ac:chgData name="lizbeth quezada" userId="6fa08de65770cb8a" providerId="LiveId" clId="{02816AE7-8508-423E-A8D2-85762F76790E}" dt="2020-07-08T19:13:51.172" v="175" actId="478"/>
          <ac:spMkLst>
            <pc:docMk/>
            <pc:sldMk cId="307178123" sldId="263"/>
            <ac:spMk id="2" creationId="{F60A835A-AA41-4679-93C5-A30E2C846E0C}"/>
          </ac:spMkLst>
        </pc:spChg>
        <pc:spChg chg="del">
          <ac:chgData name="lizbeth quezada" userId="6fa08de65770cb8a" providerId="LiveId" clId="{02816AE7-8508-423E-A8D2-85762F76790E}" dt="2020-07-08T19:13:54.075" v="176" actId="478"/>
          <ac:spMkLst>
            <pc:docMk/>
            <pc:sldMk cId="307178123" sldId="263"/>
            <ac:spMk id="3" creationId="{D3758E80-8299-4A79-BA74-B4E2C3C42D9C}"/>
          </ac:spMkLst>
        </pc:spChg>
        <pc:graphicFrameChg chg="add mod modGraphic">
          <ac:chgData name="lizbeth quezada" userId="6fa08de65770cb8a" providerId="LiveId" clId="{02816AE7-8508-423E-A8D2-85762F76790E}" dt="2020-07-08T19:17:19.266" v="200" actId="207"/>
          <ac:graphicFrameMkLst>
            <pc:docMk/>
            <pc:sldMk cId="307178123" sldId="263"/>
            <ac:graphicFrameMk id="4" creationId="{4DB08098-EE7D-4D9A-912D-E93F0BB62770}"/>
          </ac:graphicFrameMkLst>
        </pc:graphicFrameChg>
      </pc:sldChg>
      <pc:sldChg chg="del">
        <pc:chgData name="lizbeth quezada" userId="6fa08de65770cb8a" providerId="LiveId" clId="{02816AE7-8508-423E-A8D2-85762F76790E}" dt="2020-07-07T01:55:58.838" v="0" actId="47"/>
        <pc:sldMkLst>
          <pc:docMk/>
          <pc:sldMk cId="4019286729" sldId="263"/>
        </pc:sldMkLst>
      </pc:sldChg>
      <pc:sldChg chg="del">
        <pc:chgData name="lizbeth quezada" userId="6fa08de65770cb8a" providerId="LiveId" clId="{02816AE7-8508-423E-A8D2-85762F76790E}" dt="2020-07-07T01:55:58.838" v="0" actId="47"/>
        <pc:sldMkLst>
          <pc:docMk/>
          <pc:sldMk cId="975952287" sldId="264"/>
        </pc:sldMkLst>
      </pc:sldChg>
      <pc:sldChg chg="modSp add">
        <pc:chgData name="lizbeth quezada" userId="6fa08de65770cb8a" providerId="LiveId" clId="{02816AE7-8508-423E-A8D2-85762F76790E}" dt="2020-07-08T19:17:14.947" v="199" actId="207"/>
        <pc:sldMkLst>
          <pc:docMk/>
          <pc:sldMk cId="1992441459" sldId="264"/>
        </pc:sldMkLst>
        <pc:graphicFrameChg chg="mod">
          <ac:chgData name="lizbeth quezada" userId="6fa08de65770cb8a" providerId="LiveId" clId="{02816AE7-8508-423E-A8D2-85762F76790E}" dt="2020-07-08T19:17:14.947" v="199" actId="207"/>
          <ac:graphicFrameMkLst>
            <pc:docMk/>
            <pc:sldMk cId="1992441459" sldId="264"/>
            <ac:graphicFrameMk id="4" creationId="{4DB08098-EE7D-4D9A-912D-E93F0BB62770}"/>
          </ac:graphicFrameMkLst>
        </pc:graphicFrameChg>
      </pc:sldChg>
      <pc:sldChg chg="modSp add">
        <pc:chgData name="lizbeth quezada" userId="6fa08de65770cb8a" providerId="LiveId" clId="{02816AE7-8508-423E-A8D2-85762F76790E}" dt="2020-07-08T19:16:59.878" v="197" actId="207"/>
        <pc:sldMkLst>
          <pc:docMk/>
          <pc:sldMk cId="160762782" sldId="265"/>
        </pc:sldMkLst>
        <pc:graphicFrameChg chg="mod">
          <ac:chgData name="lizbeth quezada" userId="6fa08de65770cb8a" providerId="LiveId" clId="{02816AE7-8508-423E-A8D2-85762F76790E}" dt="2020-07-08T19:16:59.878" v="197" actId="207"/>
          <ac:graphicFrameMkLst>
            <pc:docMk/>
            <pc:sldMk cId="160762782" sldId="265"/>
            <ac:graphicFrameMk id="4" creationId="{4DB08098-EE7D-4D9A-912D-E93F0BB62770}"/>
          </ac:graphicFrameMkLst>
        </pc:graphicFrameChg>
      </pc:sldChg>
      <pc:sldChg chg="del">
        <pc:chgData name="lizbeth quezada" userId="6fa08de65770cb8a" providerId="LiveId" clId="{02816AE7-8508-423E-A8D2-85762F76790E}" dt="2020-07-07T01:55:58.838" v="0" actId="47"/>
        <pc:sldMkLst>
          <pc:docMk/>
          <pc:sldMk cId="1458123947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244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058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4461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3551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761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549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323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87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5609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7321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717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3978-39DA-4D1A-8354-B0051C7D71DF}" type="datetimeFigureOut">
              <a:rPr lang="es-MX" smtClean="0"/>
              <a:t>18/02/2021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C8818-FF1C-473C-81C7-2EFDA8A9AE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2918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_SWG1BXAhQ?feature=oembe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86907" y="1412009"/>
            <a:ext cx="10647283" cy="1140251"/>
          </a:xfrm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SALUD PÚBLICA</a:t>
            </a:r>
            <a:endParaRPr lang="es-MX" sz="4800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4C50D36-949D-4FB4-A469-F9D7FD850E18}"/>
              </a:ext>
            </a:extLst>
          </p:cNvPr>
          <p:cNvSpPr txBox="1"/>
          <p:nvPr/>
        </p:nvSpPr>
        <p:spPr>
          <a:xfrm>
            <a:off x="3048000" y="4583231"/>
            <a:ext cx="6096000" cy="993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800" dirty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CALIDAD DE VIDA Y ARQUETIPOS DE BIENESTAR</a:t>
            </a:r>
            <a:endParaRPr lang="es-MX" sz="2800" dirty="0"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21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Factores de condicion de la calidad de vida">
            <a:hlinkClick r:id="" action="ppaction://media"/>
            <a:extLst>
              <a:ext uri="{FF2B5EF4-FFF2-40B4-BE49-F238E27FC236}">
                <a16:creationId xmlns:a16="http://schemas.microsoft.com/office/drawing/2014/main" id="{0B18B164-3A40-4F7B-858F-7539F245127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044" y="129937"/>
            <a:ext cx="11304105" cy="638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3FDC7F9-2B0C-44AA-8DB0-DC4D3DA7C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4" r="21413" b="1"/>
          <a:stretch/>
        </p:blipFill>
        <p:spPr>
          <a:xfrm>
            <a:off x="795132" y="0"/>
            <a:ext cx="9581322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9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EB47682-04F9-4B9F-BD04-2216AEC23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609"/>
          <a:stretch/>
        </p:blipFill>
        <p:spPr>
          <a:xfrm>
            <a:off x="0" y="39758"/>
            <a:ext cx="12192000" cy="612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61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6E2C8DC-E56C-4540-8350-F1BB394188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5" t="9835" r="3696" b="17859"/>
          <a:stretch/>
        </p:blipFill>
        <p:spPr>
          <a:xfrm>
            <a:off x="662608" y="675861"/>
            <a:ext cx="11078817" cy="495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87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BD609A-F610-4623-9058-4D03C5293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35" b="13800"/>
          <a:stretch/>
        </p:blipFill>
        <p:spPr>
          <a:xfrm>
            <a:off x="0" y="848138"/>
            <a:ext cx="11396870" cy="523460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9973093E-A54F-4867-915F-DA80E4C2ADAA}"/>
              </a:ext>
            </a:extLst>
          </p:cNvPr>
          <p:cNvSpPr/>
          <p:nvPr/>
        </p:nvSpPr>
        <p:spPr>
          <a:xfrm>
            <a:off x="613314" y="161186"/>
            <a:ext cx="66981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FACTORES MATERIALES</a:t>
            </a:r>
          </a:p>
        </p:txBody>
      </p:sp>
    </p:spTree>
    <p:extLst>
      <p:ext uri="{BB962C8B-B14F-4D97-AF65-F5344CB8AC3E}">
        <p14:creationId xmlns:p14="http://schemas.microsoft.com/office/powerpoint/2010/main" val="40042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19274C8-658D-48DB-A533-4482D79F0C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1" r="7174" b="5099"/>
          <a:stretch/>
        </p:blipFill>
        <p:spPr>
          <a:xfrm>
            <a:off x="901148" y="1674"/>
            <a:ext cx="10416209" cy="650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1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78F1BC-3FB7-417F-BC62-9A61564D7C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7" t="10609" r="6956" b="24432"/>
          <a:stretch/>
        </p:blipFill>
        <p:spPr>
          <a:xfrm>
            <a:off x="834887" y="728870"/>
            <a:ext cx="10508974" cy="445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63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818BF96-A27A-4236-A84D-DE0FD69199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9" t="8094" r="14021" b="36806"/>
          <a:stretch/>
        </p:blipFill>
        <p:spPr>
          <a:xfrm>
            <a:off x="821634" y="556592"/>
            <a:ext cx="9660835" cy="377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0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62ADD1-2C44-4454-852D-621206A684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40" t="10029" r="7716" b="21339"/>
          <a:stretch/>
        </p:blipFill>
        <p:spPr>
          <a:xfrm>
            <a:off x="821634" y="689114"/>
            <a:ext cx="10429461" cy="470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128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3620</TotalTime>
  <Words>11</Words>
  <Application>Microsoft Office PowerPoint</Application>
  <PresentationFormat>Panorámica</PresentationFormat>
  <Paragraphs>3</Paragraphs>
  <Slides>10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Footlight MT Light</vt:lpstr>
      <vt:lpstr>Tema de Office</vt:lpstr>
      <vt:lpstr>SALUD PÚBLICA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Vermaris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ORGANIZACIÓN Y PROMOCIÓN SOCIAL</dc:title>
  <dc:creator>lizbeth quezada</dc:creator>
  <cp:lastModifiedBy>lizbeth quezada</cp:lastModifiedBy>
  <cp:revision>133</cp:revision>
  <dcterms:created xsi:type="dcterms:W3CDTF">2020-05-14T17:14:04Z</dcterms:created>
  <dcterms:modified xsi:type="dcterms:W3CDTF">2021-02-19T02:13:36Z</dcterms:modified>
</cp:coreProperties>
</file>