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446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58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61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355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6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49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32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87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560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32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17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3978-39DA-4D1A-8354-B0051C7D71DF}" type="datetimeFigureOut">
              <a:rPr lang="es-MX" smtClean="0"/>
              <a:t>29/04/2022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291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6574" y="901146"/>
            <a:ext cx="9144000" cy="129927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4000" b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PSICOLOGÍA SOCIAL</a:t>
            </a:r>
            <a:endParaRPr lang="es-MX" sz="4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79F0776-B7EF-4508-9ACF-EC244F74762B}"/>
              </a:ext>
            </a:extLst>
          </p:cNvPr>
          <p:cNvSpPr/>
          <p:nvPr/>
        </p:nvSpPr>
        <p:spPr>
          <a:xfrm>
            <a:off x="2039914" y="4657578"/>
            <a:ext cx="8509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PROBLEMAS PSICOSOCIALES</a:t>
            </a:r>
          </a:p>
        </p:txBody>
      </p:sp>
    </p:spTree>
    <p:extLst>
      <p:ext uri="{BB962C8B-B14F-4D97-AF65-F5344CB8AC3E}">
        <p14:creationId xmlns:p14="http://schemas.microsoft.com/office/powerpoint/2010/main" val="3290219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31930D3-4DE0-4ADA-A828-71FC7366A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39" t="9096" r="6800" b="4351"/>
          <a:stretch/>
        </p:blipFill>
        <p:spPr>
          <a:xfrm>
            <a:off x="212034" y="178903"/>
            <a:ext cx="11237843" cy="64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2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A77129-BF5B-4954-A8B3-B55FD1C08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6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AB7BED-57DA-452F-B88B-92CE6473D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3" t="5196" r="1413" b="5872"/>
          <a:stretch/>
        </p:blipFill>
        <p:spPr>
          <a:xfrm>
            <a:off x="172278" y="172278"/>
            <a:ext cx="11847444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0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99735D-BC56-42D1-9CEA-C2391C186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78" b="3552"/>
          <a:stretch/>
        </p:blipFill>
        <p:spPr>
          <a:xfrm>
            <a:off x="0" y="1674"/>
            <a:ext cx="10243930" cy="66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0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7ADE97-FC43-41A6-B38C-73008CA50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9" r="7609" b="5486"/>
          <a:stretch/>
        </p:blipFill>
        <p:spPr>
          <a:xfrm>
            <a:off x="225287" y="189680"/>
            <a:ext cx="10336696" cy="647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28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ADD79E-2D24-4524-9F71-CD2D2E3F5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6" t="1523" r="6848" b="3939"/>
          <a:stretch/>
        </p:blipFill>
        <p:spPr>
          <a:xfrm>
            <a:off x="940904" y="106017"/>
            <a:ext cx="10416209" cy="64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00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1FDB76-1284-4929-9FCB-F794018DC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3" t="2296" r="7283" b="5292"/>
          <a:stretch/>
        </p:blipFill>
        <p:spPr>
          <a:xfrm>
            <a:off x="874643" y="159026"/>
            <a:ext cx="10429462" cy="63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9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3B9290-9D05-474E-94D8-020476B43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3" t="1329" r="8478" b="2586"/>
          <a:stretch/>
        </p:blipFill>
        <p:spPr>
          <a:xfrm>
            <a:off x="993913" y="92765"/>
            <a:ext cx="10164418" cy="658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2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</Words>
  <Application>Microsoft Office PowerPoint</Application>
  <PresentationFormat>Panorámica</PresentationFormat>
  <Paragraphs>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Footlight MT Light</vt:lpstr>
      <vt:lpstr>Tema de Office</vt:lpstr>
      <vt:lpstr>PSICOLOGÍA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Vermaris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ORGANIZACIÓN Y PROMOCIÓN SOCIAL</dc:title>
  <dc:creator>lizbeth quezada</dc:creator>
  <cp:lastModifiedBy>lizbeth quezada</cp:lastModifiedBy>
  <cp:revision>62</cp:revision>
  <dcterms:created xsi:type="dcterms:W3CDTF">2020-05-14T17:14:04Z</dcterms:created>
  <dcterms:modified xsi:type="dcterms:W3CDTF">2022-04-30T02:53:01Z</dcterms:modified>
</cp:coreProperties>
</file>