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44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58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61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55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49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32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87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60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32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1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3978-39DA-4D1A-8354-B0051C7D71DF}" type="datetimeFigureOut">
              <a:rPr lang="es-MX" smtClean="0"/>
              <a:t>19/04/2022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9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-FDsd4vtUE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6574" y="901146"/>
            <a:ext cx="9144000" cy="129927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MX" sz="4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ALUD MENTAL</a:t>
            </a:r>
            <a:endParaRPr lang="es-MX" sz="40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5EF4F92-9BC1-4F3C-877F-E10417F87C24}"/>
              </a:ext>
            </a:extLst>
          </p:cNvPr>
          <p:cNvSpPr/>
          <p:nvPr/>
        </p:nvSpPr>
        <p:spPr>
          <a:xfrm>
            <a:off x="2097540" y="4411822"/>
            <a:ext cx="7996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NIVELES DE INTERVENCI</a:t>
            </a:r>
            <a:r>
              <a:rPr lang="es-MX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ÓN</a:t>
            </a:r>
            <a:endParaRPr lang="es-E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021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Elementos multimedia en línea 2" title="Rol del trabajador social en el campo de la salud mental">
            <a:hlinkClick r:id="" action="ppaction://media"/>
            <a:extLst>
              <a:ext uri="{FF2B5EF4-FFF2-40B4-BE49-F238E27FC236}">
                <a16:creationId xmlns:a16="http://schemas.microsoft.com/office/drawing/2014/main" id="{A419F63E-96D2-43AD-8A9B-ACF51895AB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0904" y="516371"/>
            <a:ext cx="9734719" cy="55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43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FAB596-8D4A-4ADA-8873-433C22AB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30674"/>
            <a:ext cx="9828032" cy="55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23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E26280-EF71-4687-8190-5440CEA09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30673"/>
            <a:ext cx="9663036" cy="54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43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C325A4-2544-4E83-AC2A-F7058104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30673"/>
            <a:ext cx="9922316" cy="55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38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7310B7-C645-416D-853E-8B80F7596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30674"/>
            <a:ext cx="9899374" cy="55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6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C3EEF9-4386-4191-A38E-214890A1B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471068"/>
            <a:ext cx="10075476" cy="566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66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A3C67F-CD72-48E9-948B-794F9CDFA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30673"/>
            <a:ext cx="9945887" cy="559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6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0A4AEC-A426-4B62-B8EA-D59A14731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1"/>
          <a:stretch/>
        </p:blipFill>
        <p:spPr>
          <a:xfrm>
            <a:off x="940904" y="530673"/>
            <a:ext cx="10097343" cy="539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5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D34B545E-0ED0-4CFC-B8B0-32784F3BB269}"/>
              </a:ext>
            </a:extLst>
          </p:cNvPr>
          <p:cNvSpPr/>
          <p:nvPr/>
        </p:nvSpPr>
        <p:spPr>
          <a:xfrm>
            <a:off x="331304" y="318052"/>
            <a:ext cx="10919792" cy="6122505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8A1978-8A2C-4C36-84DA-E21619A00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" y="530673"/>
            <a:ext cx="9948864" cy="559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</Words>
  <Application>Microsoft Office PowerPoint</Application>
  <PresentationFormat>Panorámica</PresentationFormat>
  <Paragraphs>2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Footlight MT Light</vt:lpstr>
      <vt:lpstr>Tema de Office</vt:lpstr>
      <vt:lpstr>SALUD MENTAL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Vermaris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Y PROMOCIÓN SOCIAL</dc:title>
  <dc:creator>lizbeth quezada</dc:creator>
  <cp:lastModifiedBy>lizbeth quezada</cp:lastModifiedBy>
  <cp:revision>67</cp:revision>
  <dcterms:created xsi:type="dcterms:W3CDTF">2020-05-14T17:14:04Z</dcterms:created>
  <dcterms:modified xsi:type="dcterms:W3CDTF">2022-04-19T21:26:02Z</dcterms:modified>
</cp:coreProperties>
</file>