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446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355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6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549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32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887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560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732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717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058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461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3978-39DA-4D1A-8354-B0051C7D71DF}" type="datetimeFigureOut">
              <a:rPr lang="es-MX" smtClean="0"/>
              <a:t>29/04/2022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291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6574" y="901146"/>
            <a:ext cx="9144000" cy="12992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Footlight MT Light" panose="0204060206030A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SALUD MENTAL</a:t>
            </a:r>
            <a:endParaRPr lang="es-MX" sz="4000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79F0776-B7EF-4508-9ACF-EC244F74762B}"/>
              </a:ext>
            </a:extLst>
          </p:cNvPr>
          <p:cNvSpPr/>
          <p:nvPr/>
        </p:nvSpPr>
        <p:spPr>
          <a:xfrm>
            <a:off x="2222590" y="4657578"/>
            <a:ext cx="81444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NIVELES DE INTERVENCIÓN</a:t>
            </a:r>
          </a:p>
        </p:txBody>
      </p:sp>
    </p:spTree>
    <p:extLst>
      <p:ext uri="{BB962C8B-B14F-4D97-AF65-F5344CB8AC3E}">
        <p14:creationId xmlns:p14="http://schemas.microsoft.com/office/powerpoint/2010/main" val="3290219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662D2D-0CF3-49F4-94C6-737B1E69D9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17" r="9891" b="5486"/>
          <a:stretch/>
        </p:blipFill>
        <p:spPr>
          <a:xfrm>
            <a:off x="1245704" y="1674"/>
            <a:ext cx="9740348" cy="647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23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08E7546-FF16-4522-BC2B-BD09B7A5B9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0" t="-24" r="7609" b="4518"/>
          <a:stretch/>
        </p:blipFill>
        <p:spPr>
          <a:xfrm>
            <a:off x="2133600" y="1"/>
            <a:ext cx="9130748" cy="654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04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EE716F-2CD4-4FE3-9277-D1CE34E30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65" r="19348" b="-24"/>
          <a:stretch/>
        </p:blipFill>
        <p:spPr>
          <a:xfrm>
            <a:off x="2385390" y="1673"/>
            <a:ext cx="7447723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61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D22C725-171D-41ED-927C-31AAC637A5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3" r="16848" b="-24"/>
          <a:stretch/>
        </p:blipFill>
        <p:spPr>
          <a:xfrm>
            <a:off x="2610678" y="1673"/>
            <a:ext cx="7527235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42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ABAE07-34FD-44F0-96FB-B557A8401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69" b="3165"/>
          <a:stretch/>
        </p:blipFill>
        <p:spPr>
          <a:xfrm>
            <a:off x="490329" y="110167"/>
            <a:ext cx="10561983" cy="663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08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F0B330-CAE2-4E0D-9568-0F5D75C908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8" r="17718" b="-2247"/>
          <a:stretch/>
        </p:blipFill>
        <p:spPr>
          <a:xfrm>
            <a:off x="2252870" y="1673"/>
            <a:ext cx="7779026" cy="700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4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BB323E6-5012-4D16-B1D6-EFC2A97B0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70" t="1" r="20761" b="-3408"/>
          <a:stretch/>
        </p:blipFill>
        <p:spPr>
          <a:xfrm>
            <a:off x="2544416" y="1673"/>
            <a:ext cx="7116419" cy="708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11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74855E-709B-42C1-B384-8FB68212F1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39" r="18152" b="-24"/>
          <a:stretch/>
        </p:blipFill>
        <p:spPr>
          <a:xfrm>
            <a:off x="2040835" y="1673"/>
            <a:ext cx="7938052" cy="68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29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</Words>
  <Application>Microsoft Office PowerPoint</Application>
  <PresentationFormat>Panorámica</PresentationFormat>
  <Paragraphs>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Footlight MT Light</vt:lpstr>
      <vt:lpstr>Tema de Office</vt:lpstr>
      <vt:lpstr>SALUD MENTAL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Vermaris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ORGANIZACIÓN Y PROMOCIÓN SOCIAL</dc:title>
  <dc:creator>lizbeth quezada</dc:creator>
  <cp:lastModifiedBy>lizbeth quezada</cp:lastModifiedBy>
  <cp:revision>60</cp:revision>
  <dcterms:created xsi:type="dcterms:W3CDTF">2020-05-14T17:14:04Z</dcterms:created>
  <dcterms:modified xsi:type="dcterms:W3CDTF">2022-04-30T03:03:50Z</dcterms:modified>
</cp:coreProperties>
</file>