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446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058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4615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3551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6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549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732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887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5609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732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717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3978-39DA-4D1A-8354-B0051C7D71DF}" type="datetimeFigureOut">
              <a:rPr lang="es-MX" smtClean="0"/>
              <a:t>17/06/2022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C8818-FF1C-473C-81C7-2EFDA8A9AE0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291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RwZyZnqGkw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6574" y="1258956"/>
            <a:ext cx="9144000" cy="941467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SITUACIÓN JURÍDICA DE LA FAMILIA</a:t>
            </a:r>
            <a:endParaRPr lang="es-MX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6E0B4A22-5F74-BABC-5333-ACCE57AF4290}"/>
              </a:ext>
            </a:extLst>
          </p:cNvPr>
          <p:cNvSpPr/>
          <p:nvPr/>
        </p:nvSpPr>
        <p:spPr>
          <a:xfrm>
            <a:off x="246938" y="4464830"/>
            <a:ext cx="116981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LA INTERVENCIÓN DEL TRABAJO SOCIAL</a:t>
            </a:r>
          </a:p>
          <a:p>
            <a:pPr algn="ctr"/>
            <a:r>
              <a:rPr lang="es-E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EN LA PROTECCIÓN</a:t>
            </a:r>
            <a:r>
              <a:rPr lang="es-E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DE LA </a:t>
            </a:r>
            <a:r>
              <a:rPr lang="es-E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FAMILIA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0219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s multimedia en línea 1" title="Trabajo social de Caso - Niveles de intervención con familias">
            <a:hlinkClick r:id="" action="ppaction://media"/>
            <a:extLst>
              <a:ext uri="{FF2B5EF4-FFF2-40B4-BE49-F238E27FC236}">
                <a16:creationId xmlns:a16="http://schemas.microsoft.com/office/drawing/2014/main" id="{8BF37DC7-E726-C1F5-D764-5C2BB6E6C15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0330" y="261796"/>
            <a:ext cx="10455966" cy="590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40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11A240A-C789-E239-63B2-5CB6925AB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1146071" cy="626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723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5353DC9-46CD-BE65-A574-CC1EA038DB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52" t="-3311" b="-1"/>
          <a:stretch/>
        </p:blipFill>
        <p:spPr>
          <a:xfrm>
            <a:off x="0" y="-223613"/>
            <a:ext cx="10283687" cy="708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79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785190F-228B-B678-2511-FBCEBD5AE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1098930" cy="624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94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1072E95-6E26-7ACC-80BE-C5704AB7D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1334639" cy="637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67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C8F1BA-39F0-55C5-B40A-A578866DD2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22" t="-1377" r="12065" b="-1"/>
          <a:stretch/>
        </p:blipFill>
        <p:spPr>
          <a:xfrm>
            <a:off x="0" y="-91092"/>
            <a:ext cx="9316279" cy="69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17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7A5F058-7424-3BE7-0317-04758876E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4"/>
            <a:ext cx="11476065" cy="645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8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0D882AA-01F6-34BB-FE24-E560427C0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4"/>
            <a:ext cx="11193214" cy="629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85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E2DB450-92FE-DA4B-7066-9F22DA279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448"/>
          <a:stretch/>
        </p:blipFill>
        <p:spPr>
          <a:xfrm>
            <a:off x="0" y="1673"/>
            <a:ext cx="10760765" cy="626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4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16</Words>
  <Application>Microsoft Office PowerPoint</Application>
  <PresentationFormat>Panorámica</PresentationFormat>
  <Paragraphs>3</Paragraphs>
  <Slides>10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Footlight MT Light</vt:lpstr>
      <vt:lpstr>Tema de Office</vt:lpstr>
      <vt:lpstr>SITUACIÓN JURÍDICA DE LA FAMILIA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Vermaris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ORGANIZACIÓN Y PROMOCIÓN SOCIAL</dc:title>
  <dc:creator>lizbeth quezada</dc:creator>
  <cp:lastModifiedBy>lizbeth quezada</cp:lastModifiedBy>
  <cp:revision>79</cp:revision>
  <dcterms:created xsi:type="dcterms:W3CDTF">2020-05-14T17:14:04Z</dcterms:created>
  <dcterms:modified xsi:type="dcterms:W3CDTF">2022-06-18T02:40:12Z</dcterms:modified>
</cp:coreProperties>
</file>