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7" r:id="rId4"/>
    <p:sldId id="268" r:id="rId5"/>
    <p:sldId id="269" r:id="rId6"/>
    <p:sldId id="270" r:id="rId7"/>
    <p:sldId id="271" r:id="rId8"/>
    <p:sldId id="272" r:id="rId9"/>
    <p:sldId id="273" r:id="rId10"/>
    <p:sldId id="274" r:id="rId1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BC83DB-FCCB-44EF-9EA0-AE51247112B5}" type="doc">
      <dgm:prSet loTypeId="urn:microsoft.com/office/officeart/2005/8/layout/hProcess9" loCatId="process" qsTypeId="urn:microsoft.com/office/officeart/2005/8/quickstyle/simple1" qsCatId="simple" csTypeId="urn:microsoft.com/office/officeart/2005/8/colors/accent2_2" csCatId="accent2" phldr="1"/>
      <dgm:spPr/>
    </dgm:pt>
    <dgm:pt modelId="{1AD18099-D327-48AC-A414-DC52D02D42B4}">
      <dgm:prSet phldrT="[Texto]"/>
      <dgm:spPr/>
      <dgm:t>
        <a:bodyPr/>
        <a:lstStyle/>
        <a:p>
          <a:r>
            <a:rPr lang="es-ES" b="0" i="0" dirty="0">
              <a:solidFill>
                <a:schemeClr val="tx1"/>
              </a:solidFill>
            </a:rPr>
            <a:t>Lectura y escritura son palabras que indican no solo pilares de la educación, sino también habilidades humanas que permiten plasmar y diseminar el conocimiento. Asimismo, son capacidades que todas las personas pueden adquirir en un proceso que va más allá de la comprensión de los símbolos y sus combinaciones.</a:t>
          </a:r>
          <a:endParaRPr lang="es-MX" dirty="0">
            <a:solidFill>
              <a:schemeClr val="tx1"/>
            </a:solidFill>
          </a:endParaRPr>
        </a:p>
      </dgm:t>
    </dgm:pt>
    <dgm:pt modelId="{0B77A132-DA45-4903-866D-46BC174D3D3C}" type="parTrans" cxnId="{E3E9B1E7-3D85-427A-8EAB-717613FCDE8E}">
      <dgm:prSet/>
      <dgm:spPr/>
      <dgm:t>
        <a:bodyPr/>
        <a:lstStyle/>
        <a:p>
          <a:endParaRPr lang="es-MX">
            <a:solidFill>
              <a:schemeClr val="tx1"/>
            </a:solidFill>
          </a:endParaRPr>
        </a:p>
      </dgm:t>
    </dgm:pt>
    <dgm:pt modelId="{28A325D9-E7DE-492D-9A56-AF8AE7C3C4EB}" type="sibTrans" cxnId="{E3E9B1E7-3D85-427A-8EAB-717613FCDE8E}">
      <dgm:prSet/>
      <dgm:spPr/>
      <dgm:t>
        <a:bodyPr/>
        <a:lstStyle/>
        <a:p>
          <a:endParaRPr lang="es-MX">
            <a:solidFill>
              <a:schemeClr val="tx1"/>
            </a:solidFill>
          </a:endParaRPr>
        </a:p>
      </dgm:t>
    </dgm:pt>
    <dgm:pt modelId="{F9972823-2ECD-48EB-9FDF-5816140584C1}">
      <dgm:prSet phldrT="[Texto]"/>
      <dgm:spPr/>
      <dgm:t>
        <a:bodyPr/>
        <a:lstStyle/>
        <a:p>
          <a:r>
            <a:rPr lang="es-ES" b="0" i="0" dirty="0">
              <a:solidFill>
                <a:schemeClr val="tx1"/>
              </a:solidFill>
            </a:rPr>
            <a:t>El dominio de la lectura y la escritura implica el conocimiento del uso adecuado de los íconos (letras, signos y reglas) y, además, la creación de un hábito en torno a la destreza. Esa rutina es importante en la educación infantil y debe fomentarse desde los primeros años de vida. </a:t>
          </a:r>
          <a:endParaRPr lang="es-MX" dirty="0">
            <a:solidFill>
              <a:schemeClr val="tx1"/>
            </a:solidFill>
          </a:endParaRPr>
        </a:p>
      </dgm:t>
    </dgm:pt>
    <dgm:pt modelId="{BC42DCC7-DEAD-4C16-8822-697DA533A473}" type="parTrans" cxnId="{91BECA04-16C0-4CF0-A461-D1A511AC3CBD}">
      <dgm:prSet/>
      <dgm:spPr/>
      <dgm:t>
        <a:bodyPr/>
        <a:lstStyle/>
        <a:p>
          <a:endParaRPr lang="es-MX">
            <a:solidFill>
              <a:schemeClr val="tx1"/>
            </a:solidFill>
          </a:endParaRPr>
        </a:p>
      </dgm:t>
    </dgm:pt>
    <dgm:pt modelId="{74373021-EFAC-4E0F-BCAA-AF9EBD2DA0F7}" type="sibTrans" cxnId="{91BECA04-16C0-4CF0-A461-D1A511AC3CBD}">
      <dgm:prSet/>
      <dgm:spPr/>
      <dgm:t>
        <a:bodyPr/>
        <a:lstStyle/>
        <a:p>
          <a:endParaRPr lang="es-MX">
            <a:solidFill>
              <a:schemeClr val="tx1"/>
            </a:solidFill>
          </a:endParaRPr>
        </a:p>
      </dgm:t>
    </dgm:pt>
    <dgm:pt modelId="{8527C2B1-BCF3-40B7-A815-403B23F632A8}">
      <dgm:prSet phldrT="[Texto]"/>
      <dgm:spPr/>
      <dgm:t>
        <a:bodyPr/>
        <a:lstStyle/>
        <a:p>
          <a:r>
            <a:rPr lang="es-ES" b="0" i="0" dirty="0">
              <a:solidFill>
                <a:schemeClr val="tx1"/>
              </a:solidFill>
            </a:rPr>
            <a:t>Los especialistas sugieren hacerlo de manera tal que signifique un gusto para que los niños se vayan maravillando con el universo de conocimientos y experiencias que entrega un texto o un relato, cualquiera sea su tipo. Poco a poco, la habilidad permite aprender cosas sobre el mundo que los rodea. La lectura, en particular, se convierte en un medio de incalculable valor para aumentar el deseo de saber.</a:t>
          </a:r>
          <a:endParaRPr lang="es-MX" dirty="0">
            <a:solidFill>
              <a:schemeClr val="tx1"/>
            </a:solidFill>
          </a:endParaRPr>
        </a:p>
      </dgm:t>
    </dgm:pt>
    <dgm:pt modelId="{914446CB-4C47-4458-8D3A-E10DC4409FC5}" type="parTrans" cxnId="{1334DA8E-2DC6-4420-914C-897E9DB8A9AD}">
      <dgm:prSet/>
      <dgm:spPr/>
      <dgm:t>
        <a:bodyPr/>
        <a:lstStyle/>
        <a:p>
          <a:endParaRPr lang="es-MX">
            <a:solidFill>
              <a:schemeClr val="tx1"/>
            </a:solidFill>
          </a:endParaRPr>
        </a:p>
      </dgm:t>
    </dgm:pt>
    <dgm:pt modelId="{F9F66D83-0A20-49D7-8582-55362FA0432C}" type="sibTrans" cxnId="{1334DA8E-2DC6-4420-914C-897E9DB8A9AD}">
      <dgm:prSet/>
      <dgm:spPr/>
      <dgm:t>
        <a:bodyPr/>
        <a:lstStyle/>
        <a:p>
          <a:endParaRPr lang="es-MX">
            <a:solidFill>
              <a:schemeClr val="tx1"/>
            </a:solidFill>
          </a:endParaRPr>
        </a:p>
      </dgm:t>
    </dgm:pt>
    <dgm:pt modelId="{7F873759-6DDE-4621-947C-D3AC741C1606}" type="pres">
      <dgm:prSet presAssocID="{B7BC83DB-FCCB-44EF-9EA0-AE51247112B5}" presName="CompostProcess" presStyleCnt="0">
        <dgm:presLayoutVars>
          <dgm:dir/>
          <dgm:resizeHandles val="exact"/>
        </dgm:presLayoutVars>
      </dgm:prSet>
      <dgm:spPr/>
    </dgm:pt>
    <dgm:pt modelId="{0194AFE4-9128-47AD-BBBA-46B5B873C30D}" type="pres">
      <dgm:prSet presAssocID="{B7BC83DB-FCCB-44EF-9EA0-AE51247112B5}" presName="arrow" presStyleLbl="bgShp" presStyleIdx="0" presStyleCnt="1"/>
      <dgm:spPr/>
    </dgm:pt>
    <dgm:pt modelId="{E14C5D91-56D4-4050-9852-B577F3F32223}" type="pres">
      <dgm:prSet presAssocID="{B7BC83DB-FCCB-44EF-9EA0-AE51247112B5}" presName="linearProcess" presStyleCnt="0"/>
      <dgm:spPr/>
    </dgm:pt>
    <dgm:pt modelId="{D9534579-6CD0-4780-A4DF-E50D2DD64CBD}" type="pres">
      <dgm:prSet presAssocID="{1AD18099-D327-48AC-A414-DC52D02D42B4}" presName="textNode" presStyleLbl="node1" presStyleIdx="0" presStyleCnt="3">
        <dgm:presLayoutVars>
          <dgm:bulletEnabled val="1"/>
        </dgm:presLayoutVars>
      </dgm:prSet>
      <dgm:spPr/>
    </dgm:pt>
    <dgm:pt modelId="{7515B113-F6CC-4669-BC2F-926908705A0F}" type="pres">
      <dgm:prSet presAssocID="{28A325D9-E7DE-492D-9A56-AF8AE7C3C4EB}" presName="sibTrans" presStyleCnt="0"/>
      <dgm:spPr/>
    </dgm:pt>
    <dgm:pt modelId="{88D3D828-DBA3-416B-B9FD-12A23D67EF0C}" type="pres">
      <dgm:prSet presAssocID="{F9972823-2ECD-48EB-9FDF-5816140584C1}" presName="textNode" presStyleLbl="node1" presStyleIdx="1" presStyleCnt="3">
        <dgm:presLayoutVars>
          <dgm:bulletEnabled val="1"/>
        </dgm:presLayoutVars>
      </dgm:prSet>
      <dgm:spPr/>
    </dgm:pt>
    <dgm:pt modelId="{183A0567-A1EA-4892-9E92-8CACE2383E75}" type="pres">
      <dgm:prSet presAssocID="{74373021-EFAC-4E0F-BCAA-AF9EBD2DA0F7}" presName="sibTrans" presStyleCnt="0"/>
      <dgm:spPr/>
    </dgm:pt>
    <dgm:pt modelId="{A498A27F-0325-48E7-81A8-064A9215839D}" type="pres">
      <dgm:prSet presAssocID="{8527C2B1-BCF3-40B7-A815-403B23F632A8}" presName="textNode" presStyleLbl="node1" presStyleIdx="2" presStyleCnt="3">
        <dgm:presLayoutVars>
          <dgm:bulletEnabled val="1"/>
        </dgm:presLayoutVars>
      </dgm:prSet>
      <dgm:spPr/>
    </dgm:pt>
  </dgm:ptLst>
  <dgm:cxnLst>
    <dgm:cxn modelId="{91BECA04-16C0-4CF0-A461-D1A511AC3CBD}" srcId="{B7BC83DB-FCCB-44EF-9EA0-AE51247112B5}" destId="{F9972823-2ECD-48EB-9FDF-5816140584C1}" srcOrd="1" destOrd="0" parTransId="{BC42DCC7-DEAD-4C16-8822-697DA533A473}" sibTransId="{74373021-EFAC-4E0F-BCAA-AF9EBD2DA0F7}"/>
    <dgm:cxn modelId="{CDFDAC8E-AB4E-4573-9106-F3A42EA1D60F}" type="presOf" srcId="{1AD18099-D327-48AC-A414-DC52D02D42B4}" destId="{D9534579-6CD0-4780-A4DF-E50D2DD64CBD}" srcOrd="0" destOrd="0" presId="urn:microsoft.com/office/officeart/2005/8/layout/hProcess9"/>
    <dgm:cxn modelId="{1334DA8E-2DC6-4420-914C-897E9DB8A9AD}" srcId="{B7BC83DB-FCCB-44EF-9EA0-AE51247112B5}" destId="{8527C2B1-BCF3-40B7-A815-403B23F632A8}" srcOrd="2" destOrd="0" parTransId="{914446CB-4C47-4458-8D3A-E10DC4409FC5}" sibTransId="{F9F66D83-0A20-49D7-8582-55362FA0432C}"/>
    <dgm:cxn modelId="{15650CAD-EE60-484F-AF03-B6A2B96F4277}" type="presOf" srcId="{B7BC83DB-FCCB-44EF-9EA0-AE51247112B5}" destId="{7F873759-6DDE-4621-947C-D3AC741C1606}" srcOrd="0" destOrd="0" presId="urn:microsoft.com/office/officeart/2005/8/layout/hProcess9"/>
    <dgm:cxn modelId="{6C4571D1-26E3-430F-8560-D117781A6B5F}" type="presOf" srcId="{8527C2B1-BCF3-40B7-A815-403B23F632A8}" destId="{A498A27F-0325-48E7-81A8-064A9215839D}" srcOrd="0" destOrd="0" presId="urn:microsoft.com/office/officeart/2005/8/layout/hProcess9"/>
    <dgm:cxn modelId="{FF8209D6-502D-4BCC-B206-A13B4C98BFAA}" type="presOf" srcId="{F9972823-2ECD-48EB-9FDF-5816140584C1}" destId="{88D3D828-DBA3-416B-B9FD-12A23D67EF0C}" srcOrd="0" destOrd="0" presId="urn:microsoft.com/office/officeart/2005/8/layout/hProcess9"/>
    <dgm:cxn modelId="{E3E9B1E7-3D85-427A-8EAB-717613FCDE8E}" srcId="{B7BC83DB-FCCB-44EF-9EA0-AE51247112B5}" destId="{1AD18099-D327-48AC-A414-DC52D02D42B4}" srcOrd="0" destOrd="0" parTransId="{0B77A132-DA45-4903-866D-46BC174D3D3C}" sibTransId="{28A325D9-E7DE-492D-9A56-AF8AE7C3C4EB}"/>
    <dgm:cxn modelId="{C71AEF45-95A3-48AE-B840-1978C5F891CA}" type="presParOf" srcId="{7F873759-6DDE-4621-947C-D3AC741C1606}" destId="{0194AFE4-9128-47AD-BBBA-46B5B873C30D}" srcOrd="0" destOrd="0" presId="urn:microsoft.com/office/officeart/2005/8/layout/hProcess9"/>
    <dgm:cxn modelId="{0B879475-7338-4FD5-9A51-3D26F56F35D4}" type="presParOf" srcId="{7F873759-6DDE-4621-947C-D3AC741C1606}" destId="{E14C5D91-56D4-4050-9852-B577F3F32223}" srcOrd="1" destOrd="0" presId="urn:microsoft.com/office/officeart/2005/8/layout/hProcess9"/>
    <dgm:cxn modelId="{2C67EE84-7CAE-4B1D-A204-CDE1D27D7AF9}" type="presParOf" srcId="{E14C5D91-56D4-4050-9852-B577F3F32223}" destId="{D9534579-6CD0-4780-A4DF-E50D2DD64CBD}" srcOrd="0" destOrd="0" presId="urn:microsoft.com/office/officeart/2005/8/layout/hProcess9"/>
    <dgm:cxn modelId="{9FEE3D1B-F34E-416A-AE0A-B996DFE4330F}" type="presParOf" srcId="{E14C5D91-56D4-4050-9852-B577F3F32223}" destId="{7515B113-F6CC-4669-BC2F-926908705A0F}" srcOrd="1" destOrd="0" presId="urn:microsoft.com/office/officeart/2005/8/layout/hProcess9"/>
    <dgm:cxn modelId="{210F9223-8BC7-4913-BFEA-3046D6B21C85}" type="presParOf" srcId="{E14C5D91-56D4-4050-9852-B577F3F32223}" destId="{88D3D828-DBA3-416B-B9FD-12A23D67EF0C}" srcOrd="2" destOrd="0" presId="urn:microsoft.com/office/officeart/2005/8/layout/hProcess9"/>
    <dgm:cxn modelId="{7A27110F-B5B4-43CC-A1CA-ADAF899D5176}" type="presParOf" srcId="{E14C5D91-56D4-4050-9852-B577F3F32223}" destId="{183A0567-A1EA-4892-9E92-8CACE2383E75}" srcOrd="3" destOrd="0" presId="urn:microsoft.com/office/officeart/2005/8/layout/hProcess9"/>
    <dgm:cxn modelId="{644AA63E-0815-428A-BA19-5D682D96E539}" type="presParOf" srcId="{E14C5D91-56D4-4050-9852-B577F3F32223}" destId="{A498A27F-0325-48E7-81A8-064A9215839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D27330-887C-4467-9A12-7AA75C44B857}" type="doc">
      <dgm:prSet loTypeId="urn:microsoft.com/office/officeart/2005/8/layout/process1" loCatId="process" qsTypeId="urn:microsoft.com/office/officeart/2005/8/quickstyle/simple1" qsCatId="simple" csTypeId="urn:microsoft.com/office/officeart/2005/8/colors/accent6_3" csCatId="accent6" phldr="1"/>
      <dgm:spPr/>
    </dgm:pt>
    <dgm:pt modelId="{A5D31FEE-C0F1-4CB5-8729-78E21E9C412E}">
      <dgm:prSet phldrT="[Texto]"/>
      <dgm:spPr/>
      <dgm:t>
        <a:bodyPr/>
        <a:lstStyle/>
        <a:p>
          <a:r>
            <a:rPr lang="es-ES" b="0" i="0" dirty="0">
              <a:solidFill>
                <a:schemeClr val="tx1"/>
              </a:solidFill>
            </a:rPr>
            <a:t>Como la lectura y la escritura son habilidades que requiere atender un texto, inevitablemente trabaja la concentración. Esto ocurre de manera inconsciente y sin esfuerzo, porque al leer, en la mente se van organizando las ideas del escrito, se van reconociendo las principales y secundarias.</a:t>
          </a:r>
          <a:endParaRPr lang="es-MX" dirty="0">
            <a:solidFill>
              <a:schemeClr val="tx1"/>
            </a:solidFill>
          </a:endParaRPr>
        </a:p>
      </dgm:t>
    </dgm:pt>
    <dgm:pt modelId="{4DBBD30D-0CFA-4863-B83D-E2571FD4201E}" type="parTrans" cxnId="{154F3A0B-F81A-423D-AC97-43D040620423}">
      <dgm:prSet/>
      <dgm:spPr/>
      <dgm:t>
        <a:bodyPr/>
        <a:lstStyle/>
        <a:p>
          <a:endParaRPr lang="es-MX">
            <a:solidFill>
              <a:schemeClr val="tx1"/>
            </a:solidFill>
          </a:endParaRPr>
        </a:p>
      </dgm:t>
    </dgm:pt>
    <dgm:pt modelId="{2F968E97-03C1-4265-8D10-88E77A5BE7AE}" type="sibTrans" cxnId="{154F3A0B-F81A-423D-AC97-43D040620423}">
      <dgm:prSet/>
      <dgm:spPr/>
      <dgm:t>
        <a:bodyPr/>
        <a:lstStyle/>
        <a:p>
          <a:endParaRPr lang="es-MX">
            <a:solidFill>
              <a:schemeClr val="tx1"/>
            </a:solidFill>
          </a:endParaRPr>
        </a:p>
      </dgm:t>
    </dgm:pt>
    <dgm:pt modelId="{642FCA0E-6933-41D1-8B5E-F748AD905109}">
      <dgm:prSet phldrT="[Texto]"/>
      <dgm:spPr/>
      <dgm:t>
        <a:bodyPr/>
        <a:lstStyle/>
        <a:p>
          <a:r>
            <a:rPr lang="es-ES" b="0" i="0" dirty="0">
              <a:solidFill>
                <a:schemeClr val="tx1"/>
              </a:solidFill>
            </a:rPr>
            <a:t>Algo similar pasa al escribir. De esta forma, se entrena la capacidad de crear y organizar ideas. Junto a lo anterior, escribir y leer enseña y mejora la ortografía. </a:t>
          </a:r>
          <a:endParaRPr lang="es-MX" dirty="0">
            <a:solidFill>
              <a:schemeClr val="tx1"/>
            </a:solidFill>
          </a:endParaRPr>
        </a:p>
      </dgm:t>
    </dgm:pt>
    <dgm:pt modelId="{89D3A1C2-86AC-4ADF-8465-D1F62DE9B496}" type="parTrans" cxnId="{DA3245F1-5D69-4340-B5AB-D3D457472130}">
      <dgm:prSet/>
      <dgm:spPr/>
      <dgm:t>
        <a:bodyPr/>
        <a:lstStyle/>
        <a:p>
          <a:endParaRPr lang="es-MX">
            <a:solidFill>
              <a:schemeClr val="tx1"/>
            </a:solidFill>
          </a:endParaRPr>
        </a:p>
      </dgm:t>
    </dgm:pt>
    <dgm:pt modelId="{35C105EA-6384-4D43-85B1-A64EC962697A}" type="sibTrans" cxnId="{DA3245F1-5D69-4340-B5AB-D3D457472130}">
      <dgm:prSet/>
      <dgm:spPr/>
      <dgm:t>
        <a:bodyPr/>
        <a:lstStyle/>
        <a:p>
          <a:endParaRPr lang="es-MX">
            <a:solidFill>
              <a:schemeClr val="tx1"/>
            </a:solidFill>
          </a:endParaRPr>
        </a:p>
      </dgm:t>
    </dgm:pt>
    <dgm:pt modelId="{C91C057F-0569-47FE-80D0-513E03C89AC5}">
      <dgm:prSet phldrT="[Texto]"/>
      <dgm:spPr/>
      <dgm:t>
        <a:bodyPr/>
        <a:lstStyle/>
        <a:p>
          <a:r>
            <a:rPr lang="es-ES" b="0" i="0" dirty="0">
              <a:solidFill>
                <a:schemeClr val="tx1"/>
              </a:solidFill>
            </a:rPr>
            <a:t>Sucede a medida que se ven las palabras, una fórmula infalible para ir recogiendo información sobre el correcto uso de las letras y conformación de palabras.</a:t>
          </a:r>
          <a:endParaRPr lang="es-MX" dirty="0">
            <a:solidFill>
              <a:schemeClr val="tx1"/>
            </a:solidFill>
          </a:endParaRPr>
        </a:p>
      </dgm:t>
    </dgm:pt>
    <dgm:pt modelId="{9670716F-3D68-42F3-8DC6-D5C4FF113F7C}" type="parTrans" cxnId="{9E37B184-72BB-4BB0-9F18-2151040E76F8}">
      <dgm:prSet/>
      <dgm:spPr/>
      <dgm:t>
        <a:bodyPr/>
        <a:lstStyle/>
        <a:p>
          <a:endParaRPr lang="es-MX">
            <a:solidFill>
              <a:schemeClr val="tx1"/>
            </a:solidFill>
          </a:endParaRPr>
        </a:p>
      </dgm:t>
    </dgm:pt>
    <dgm:pt modelId="{986DF1EC-3B6D-4786-B00D-706B3CD19127}" type="sibTrans" cxnId="{9E37B184-72BB-4BB0-9F18-2151040E76F8}">
      <dgm:prSet/>
      <dgm:spPr/>
      <dgm:t>
        <a:bodyPr/>
        <a:lstStyle/>
        <a:p>
          <a:endParaRPr lang="es-MX">
            <a:solidFill>
              <a:schemeClr val="tx1"/>
            </a:solidFill>
          </a:endParaRPr>
        </a:p>
      </dgm:t>
    </dgm:pt>
    <dgm:pt modelId="{02F05CCC-134A-4D1A-9BBF-7A488217FFC8}" type="pres">
      <dgm:prSet presAssocID="{3CD27330-887C-4467-9A12-7AA75C44B857}" presName="Name0" presStyleCnt="0">
        <dgm:presLayoutVars>
          <dgm:dir/>
          <dgm:resizeHandles val="exact"/>
        </dgm:presLayoutVars>
      </dgm:prSet>
      <dgm:spPr/>
    </dgm:pt>
    <dgm:pt modelId="{C782B7FB-7CDA-40C8-9644-C238B4545C60}" type="pres">
      <dgm:prSet presAssocID="{A5D31FEE-C0F1-4CB5-8729-78E21E9C412E}" presName="node" presStyleLbl="node1" presStyleIdx="0" presStyleCnt="3">
        <dgm:presLayoutVars>
          <dgm:bulletEnabled val="1"/>
        </dgm:presLayoutVars>
      </dgm:prSet>
      <dgm:spPr/>
    </dgm:pt>
    <dgm:pt modelId="{A3DA57FA-B472-469C-B102-526B757A328C}" type="pres">
      <dgm:prSet presAssocID="{2F968E97-03C1-4265-8D10-88E77A5BE7AE}" presName="sibTrans" presStyleLbl="sibTrans2D1" presStyleIdx="0" presStyleCnt="2"/>
      <dgm:spPr/>
    </dgm:pt>
    <dgm:pt modelId="{A4FF5D80-0C4D-48EC-AE8F-45F3F499AD85}" type="pres">
      <dgm:prSet presAssocID="{2F968E97-03C1-4265-8D10-88E77A5BE7AE}" presName="connectorText" presStyleLbl="sibTrans2D1" presStyleIdx="0" presStyleCnt="2"/>
      <dgm:spPr/>
    </dgm:pt>
    <dgm:pt modelId="{B52F6284-2BE0-4032-B5B8-74560D34FF18}" type="pres">
      <dgm:prSet presAssocID="{642FCA0E-6933-41D1-8B5E-F748AD905109}" presName="node" presStyleLbl="node1" presStyleIdx="1" presStyleCnt="3">
        <dgm:presLayoutVars>
          <dgm:bulletEnabled val="1"/>
        </dgm:presLayoutVars>
      </dgm:prSet>
      <dgm:spPr/>
    </dgm:pt>
    <dgm:pt modelId="{52A8B4D5-AA2E-416B-8F9D-507936DF5341}" type="pres">
      <dgm:prSet presAssocID="{35C105EA-6384-4D43-85B1-A64EC962697A}" presName="sibTrans" presStyleLbl="sibTrans2D1" presStyleIdx="1" presStyleCnt="2"/>
      <dgm:spPr/>
    </dgm:pt>
    <dgm:pt modelId="{78DB836A-0676-47CE-98DD-5E3009B0A9E7}" type="pres">
      <dgm:prSet presAssocID="{35C105EA-6384-4D43-85B1-A64EC962697A}" presName="connectorText" presStyleLbl="sibTrans2D1" presStyleIdx="1" presStyleCnt="2"/>
      <dgm:spPr/>
    </dgm:pt>
    <dgm:pt modelId="{8B96E1BE-2975-4770-850E-A5CE7F5A9324}" type="pres">
      <dgm:prSet presAssocID="{C91C057F-0569-47FE-80D0-513E03C89AC5}" presName="node" presStyleLbl="node1" presStyleIdx="2" presStyleCnt="3">
        <dgm:presLayoutVars>
          <dgm:bulletEnabled val="1"/>
        </dgm:presLayoutVars>
      </dgm:prSet>
      <dgm:spPr/>
    </dgm:pt>
  </dgm:ptLst>
  <dgm:cxnLst>
    <dgm:cxn modelId="{154F3A0B-F81A-423D-AC97-43D040620423}" srcId="{3CD27330-887C-4467-9A12-7AA75C44B857}" destId="{A5D31FEE-C0F1-4CB5-8729-78E21E9C412E}" srcOrd="0" destOrd="0" parTransId="{4DBBD30D-0CFA-4863-B83D-E2571FD4201E}" sibTransId="{2F968E97-03C1-4265-8D10-88E77A5BE7AE}"/>
    <dgm:cxn modelId="{0A553328-8366-45D2-9BCA-F8C0994B09A4}" type="presOf" srcId="{C91C057F-0569-47FE-80D0-513E03C89AC5}" destId="{8B96E1BE-2975-4770-850E-A5CE7F5A9324}" srcOrd="0" destOrd="0" presId="urn:microsoft.com/office/officeart/2005/8/layout/process1"/>
    <dgm:cxn modelId="{A613686F-058E-4E7A-8842-8F21BE637409}" type="presOf" srcId="{35C105EA-6384-4D43-85B1-A64EC962697A}" destId="{78DB836A-0676-47CE-98DD-5E3009B0A9E7}" srcOrd="1" destOrd="0" presId="urn:microsoft.com/office/officeart/2005/8/layout/process1"/>
    <dgm:cxn modelId="{5B9EE47B-2866-44C7-B099-52664A8F4E2B}" type="presOf" srcId="{3CD27330-887C-4467-9A12-7AA75C44B857}" destId="{02F05CCC-134A-4D1A-9BBF-7A488217FFC8}" srcOrd="0" destOrd="0" presId="urn:microsoft.com/office/officeart/2005/8/layout/process1"/>
    <dgm:cxn modelId="{9E37B184-72BB-4BB0-9F18-2151040E76F8}" srcId="{3CD27330-887C-4467-9A12-7AA75C44B857}" destId="{C91C057F-0569-47FE-80D0-513E03C89AC5}" srcOrd="2" destOrd="0" parTransId="{9670716F-3D68-42F3-8DC6-D5C4FF113F7C}" sibTransId="{986DF1EC-3B6D-4786-B00D-706B3CD19127}"/>
    <dgm:cxn modelId="{4A4B438D-0DF6-4D97-8623-8D03441B5C4F}" type="presOf" srcId="{A5D31FEE-C0F1-4CB5-8729-78E21E9C412E}" destId="{C782B7FB-7CDA-40C8-9644-C238B4545C60}" srcOrd="0" destOrd="0" presId="urn:microsoft.com/office/officeart/2005/8/layout/process1"/>
    <dgm:cxn modelId="{DB91FFB2-42C9-4A8B-BE8C-722A975AED7A}" type="presOf" srcId="{642FCA0E-6933-41D1-8B5E-F748AD905109}" destId="{B52F6284-2BE0-4032-B5B8-74560D34FF18}" srcOrd="0" destOrd="0" presId="urn:microsoft.com/office/officeart/2005/8/layout/process1"/>
    <dgm:cxn modelId="{F8A43CB4-A16A-45AB-A2EF-4E8AC85AAE77}" type="presOf" srcId="{35C105EA-6384-4D43-85B1-A64EC962697A}" destId="{52A8B4D5-AA2E-416B-8F9D-507936DF5341}" srcOrd="0" destOrd="0" presId="urn:microsoft.com/office/officeart/2005/8/layout/process1"/>
    <dgm:cxn modelId="{4CD98CE0-D58F-41EB-BA7D-BD68CBE71A71}" type="presOf" srcId="{2F968E97-03C1-4265-8D10-88E77A5BE7AE}" destId="{A4FF5D80-0C4D-48EC-AE8F-45F3F499AD85}" srcOrd="1" destOrd="0" presId="urn:microsoft.com/office/officeart/2005/8/layout/process1"/>
    <dgm:cxn modelId="{DA3245F1-5D69-4340-B5AB-D3D457472130}" srcId="{3CD27330-887C-4467-9A12-7AA75C44B857}" destId="{642FCA0E-6933-41D1-8B5E-F748AD905109}" srcOrd="1" destOrd="0" parTransId="{89D3A1C2-86AC-4ADF-8465-D1F62DE9B496}" sibTransId="{35C105EA-6384-4D43-85B1-A64EC962697A}"/>
    <dgm:cxn modelId="{068390FD-1D69-415B-A753-ED1103A24B7A}" type="presOf" srcId="{2F968E97-03C1-4265-8D10-88E77A5BE7AE}" destId="{A3DA57FA-B472-469C-B102-526B757A328C}" srcOrd="0" destOrd="0" presId="urn:microsoft.com/office/officeart/2005/8/layout/process1"/>
    <dgm:cxn modelId="{7739DB3E-4D64-409E-BD31-81A77A1AD1F9}" type="presParOf" srcId="{02F05CCC-134A-4D1A-9BBF-7A488217FFC8}" destId="{C782B7FB-7CDA-40C8-9644-C238B4545C60}" srcOrd="0" destOrd="0" presId="urn:microsoft.com/office/officeart/2005/8/layout/process1"/>
    <dgm:cxn modelId="{23178182-4A21-4FF6-9F4B-E13681378273}" type="presParOf" srcId="{02F05CCC-134A-4D1A-9BBF-7A488217FFC8}" destId="{A3DA57FA-B472-469C-B102-526B757A328C}" srcOrd="1" destOrd="0" presId="urn:microsoft.com/office/officeart/2005/8/layout/process1"/>
    <dgm:cxn modelId="{18EAC5F4-2D64-4759-B01A-DF45E4A91E73}" type="presParOf" srcId="{A3DA57FA-B472-469C-B102-526B757A328C}" destId="{A4FF5D80-0C4D-48EC-AE8F-45F3F499AD85}" srcOrd="0" destOrd="0" presId="urn:microsoft.com/office/officeart/2005/8/layout/process1"/>
    <dgm:cxn modelId="{FC71C65C-9D65-47FE-ABAD-DB06463053ED}" type="presParOf" srcId="{02F05CCC-134A-4D1A-9BBF-7A488217FFC8}" destId="{B52F6284-2BE0-4032-B5B8-74560D34FF18}" srcOrd="2" destOrd="0" presId="urn:microsoft.com/office/officeart/2005/8/layout/process1"/>
    <dgm:cxn modelId="{F76ED5F9-EB3F-460F-A42E-8E0F9C0BA358}" type="presParOf" srcId="{02F05CCC-134A-4D1A-9BBF-7A488217FFC8}" destId="{52A8B4D5-AA2E-416B-8F9D-507936DF5341}" srcOrd="3" destOrd="0" presId="urn:microsoft.com/office/officeart/2005/8/layout/process1"/>
    <dgm:cxn modelId="{1E95F413-4ECD-41F0-9C62-7208E2D969F6}" type="presParOf" srcId="{52A8B4D5-AA2E-416B-8F9D-507936DF5341}" destId="{78DB836A-0676-47CE-98DD-5E3009B0A9E7}" srcOrd="0" destOrd="0" presId="urn:microsoft.com/office/officeart/2005/8/layout/process1"/>
    <dgm:cxn modelId="{A977D046-7706-4697-A58D-772D6C5DEA56}" type="presParOf" srcId="{02F05CCC-134A-4D1A-9BBF-7A488217FFC8}" destId="{8B96E1BE-2975-4770-850E-A5CE7F5A9324}"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CA9E66-7A67-48F2-8CC8-4C065EB53645}" type="doc">
      <dgm:prSet loTypeId="urn:microsoft.com/office/officeart/2008/layout/LinedList" loCatId="list" qsTypeId="urn:microsoft.com/office/officeart/2005/8/quickstyle/simple1" qsCatId="simple" csTypeId="urn:microsoft.com/office/officeart/2005/8/colors/accent6_5" csCatId="accent6" phldr="1"/>
      <dgm:spPr/>
      <dgm:t>
        <a:bodyPr/>
        <a:lstStyle/>
        <a:p>
          <a:endParaRPr lang="es-MX"/>
        </a:p>
      </dgm:t>
    </dgm:pt>
    <dgm:pt modelId="{101051A0-0945-45C8-A58E-451D7D66E906}">
      <dgm:prSet phldrT="[Texto]"/>
      <dgm:spPr/>
      <dgm:t>
        <a:bodyPr/>
        <a:lstStyle/>
        <a:p>
          <a:r>
            <a:rPr lang="es-MX" b="1" i="0">
              <a:effectLst/>
              <a:latin typeface="abelregular"/>
            </a:rPr>
            <a:t>Reflexión y mejor expresión</a:t>
          </a:r>
          <a:endParaRPr lang="es-MX" dirty="0"/>
        </a:p>
      </dgm:t>
    </dgm:pt>
    <dgm:pt modelId="{DBC6ECB7-345F-4F84-B1D2-99337E3492C0}" type="parTrans" cxnId="{25AC6AE3-7AB8-439C-BABB-89846B84DD43}">
      <dgm:prSet/>
      <dgm:spPr/>
      <dgm:t>
        <a:bodyPr/>
        <a:lstStyle/>
        <a:p>
          <a:endParaRPr lang="es-MX"/>
        </a:p>
      </dgm:t>
    </dgm:pt>
    <dgm:pt modelId="{47F57E58-760F-489D-9C7F-3BAE1D2CCC3D}" type="sibTrans" cxnId="{25AC6AE3-7AB8-439C-BABB-89846B84DD43}">
      <dgm:prSet/>
      <dgm:spPr/>
      <dgm:t>
        <a:bodyPr/>
        <a:lstStyle/>
        <a:p>
          <a:endParaRPr lang="es-MX"/>
        </a:p>
      </dgm:t>
    </dgm:pt>
    <dgm:pt modelId="{E22EFB72-EB81-43F0-96BE-AA8ECE322680}">
      <dgm:prSet phldrT="[Texto]"/>
      <dgm:spPr/>
      <dgm:t>
        <a:bodyPr/>
        <a:lstStyle/>
        <a:p>
          <a:r>
            <a:rPr lang="es-ES" b="0" i="0" dirty="0"/>
            <a:t>Los múltiples escenarios que entrega la lectura y la escritura contribuyen, en gran medida, al desarrollo general de un niño. En particular, aportan a las capacidades de aprendizaje y de pensamiento, sirviendo como herramienta para orientar y estructurarlos.</a:t>
          </a:r>
          <a:endParaRPr lang="es-MX" dirty="0"/>
        </a:p>
      </dgm:t>
    </dgm:pt>
    <dgm:pt modelId="{FDE0BF4B-4973-483A-94AF-DF96655A930F}" type="parTrans" cxnId="{7976FF8F-E07B-4872-B9D2-AFFD2BD3D347}">
      <dgm:prSet/>
      <dgm:spPr/>
      <dgm:t>
        <a:bodyPr/>
        <a:lstStyle/>
        <a:p>
          <a:endParaRPr lang="es-MX"/>
        </a:p>
      </dgm:t>
    </dgm:pt>
    <dgm:pt modelId="{DA003B42-1C08-4D9E-B894-75A0A46316A7}" type="sibTrans" cxnId="{7976FF8F-E07B-4872-B9D2-AFFD2BD3D347}">
      <dgm:prSet/>
      <dgm:spPr/>
      <dgm:t>
        <a:bodyPr/>
        <a:lstStyle/>
        <a:p>
          <a:endParaRPr lang="es-MX"/>
        </a:p>
      </dgm:t>
    </dgm:pt>
    <dgm:pt modelId="{2387BFAD-3355-4F3C-8C11-4198E74CB0FA}">
      <dgm:prSet phldrT="[Texto]"/>
      <dgm:spPr/>
      <dgm:t>
        <a:bodyPr/>
        <a:lstStyle/>
        <a:p>
          <a:r>
            <a:rPr lang="es-ES" b="0" i="0" dirty="0"/>
            <a:t>La lectura y el escuchar historias también es importante, porque desarrolla la empatía y la habilidad de comprender oralmente: los niños se identifican con personajes y atienden a sus aventuras. Pero no es todo. </a:t>
          </a:r>
          <a:endParaRPr lang="es-MX" dirty="0"/>
        </a:p>
      </dgm:t>
    </dgm:pt>
    <dgm:pt modelId="{61E18DCB-E392-4581-B82D-ABB5B7501F26}" type="parTrans" cxnId="{8C49F859-60E3-49C6-AF1F-91D7E72F0E53}">
      <dgm:prSet/>
      <dgm:spPr/>
      <dgm:t>
        <a:bodyPr/>
        <a:lstStyle/>
        <a:p>
          <a:endParaRPr lang="es-MX"/>
        </a:p>
      </dgm:t>
    </dgm:pt>
    <dgm:pt modelId="{4E219CEE-35C6-4BD7-8F4F-CD75BE82155E}" type="sibTrans" cxnId="{8C49F859-60E3-49C6-AF1F-91D7E72F0E53}">
      <dgm:prSet/>
      <dgm:spPr/>
      <dgm:t>
        <a:bodyPr/>
        <a:lstStyle/>
        <a:p>
          <a:endParaRPr lang="es-MX"/>
        </a:p>
      </dgm:t>
    </dgm:pt>
    <dgm:pt modelId="{549E5E39-7873-4AD7-9C83-F13FB03EDF1D}">
      <dgm:prSet phldrT="[Texto]"/>
      <dgm:spPr/>
      <dgm:t>
        <a:bodyPr/>
        <a:lstStyle/>
        <a:p>
          <a:r>
            <a:rPr lang="es-ES" b="0" i="0" dirty="0"/>
            <a:t>Al leer y al escribir incluso se favorece la expresión oral de los pequeños porque el proceso, inconscientemente, origina una reflexión acerca del lenguaje, meditación que lo va enriqueciendo, ya que la escritura también ‘obliga’ a pensar antes de transmitir una información, al elegir la mejor manera de transformar los pensamientos y las ideas en palabras y expresiones. Así, poco a poco, las capacidades de expresarse oralmente se potencian.</a:t>
          </a:r>
          <a:endParaRPr lang="es-MX" dirty="0"/>
        </a:p>
      </dgm:t>
    </dgm:pt>
    <dgm:pt modelId="{6B5C7C2B-D400-4FC2-81DC-0D6CD828BA46}" type="parTrans" cxnId="{ED2BBFCB-91AF-45D4-AD3F-51879DC9DF16}">
      <dgm:prSet/>
      <dgm:spPr/>
      <dgm:t>
        <a:bodyPr/>
        <a:lstStyle/>
        <a:p>
          <a:endParaRPr lang="es-MX"/>
        </a:p>
      </dgm:t>
    </dgm:pt>
    <dgm:pt modelId="{8D8E345E-85C8-47C5-A8C3-A4DBAB78EFF5}" type="sibTrans" cxnId="{ED2BBFCB-91AF-45D4-AD3F-51879DC9DF16}">
      <dgm:prSet/>
      <dgm:spPr/>
      <dgm:t>
        <a:bodyPr/>
        <a:lstStyle/>
        <a:p>
          <a:endParaRPr lang="es-MX"/>
        </a:p>
      </dgm:t>
    </dgm:pt>
    <dgm:pt modelId="{75931026-10A4-4D54-9464-E6D0C3D0CE58}" type="pres">
      <dgm:prSet presAssocID="{34CA9E66-7A67-48F2-8CC8-4C065EB53645}" presName="vert0" presStyleCnt="0">
        <dgm:presLayoutVars>
          <dgm:dir/>
          <dgm:animOne val="branch"/>
          <dgm:animLvl val="lvl"/>
        </dgm:presLayoutVars>
      </dgm:prSet>
      <dgm:spPr/>
    </dgm:pt>
    <dgm:pt modelId="{A6318616-FDD3-4AAD-922E-95003D801A5E}" type="pres">
      <dgm:prSet presAssocID="{101051A0-0945-45C8-A58E-451D7D66E906}" presName="thickLine" presStyleLbl="alignNode1" presStyleIdx="0" presStyleCnt="1"/>
      <dgm:spPr/>
    </dgm:pt>
    <dgm:pt modelId="{C11C34D2-515C-42FF-A0B3-4D769E14A9B4}" type="pres">
      <dgm:prSet presAssocID="{101051A0-0945-45C8-A58E-451D7D66E906}" presName="horz1" presStyleCnt="0"/>
      <dgm:spPr/>
    </dgm:pt>
    <dgm:pt modelId="{8EB6F4CF-7DD1-442A-AAEC-DC4710ACA15D}" type="pres">
      <dgm:prSet presAssocID="{101051A0-0945-45C8-A58E-451D7D66E906}" presName="tx1" presStyleLbl="revTx" presStyleIdx="0" presStyleCnt="4"/>
      <dgm:spPr/>
    </dgm:pt>
    <dgm:pt modelId="{0ACBC48D-66B4-40C4-B2AD-963F585CBE86}" type="pres">
      <dgm:prSet presAssocID="{101051A0-0945-45C8-A58E-451D7D66E906}" presName="vert1" presStyleCnt="0"/>
      <dgm:spPr/>
    </dgm:pt>
    <dgm:pt modelId="{E21FC236-71F4-456C-A430-76A3BA328997}" type="pres">
      <dgm:prSet presAssocID="{E22EFB72-EB81-43F0-96BE-AA8ECE322680}" presName="vertSpace2a" presStyleCnt="0"/>
      <dgm:spPr/>
    </dgm:pt>
    <dgm:pt modelId="{418A793B-C6F9-4ADF-AB6A-A1F85E3096B7}" type="pres">
      <dgm:prSet presAssocID="{E22EFB72-EB81-43F0-96BE-AA8ECE322680}" presName="horz2" presStyleCnt="0"/>
      <dgm:spPr/>
    </dgm:pt>
    <dgm:pt modelId="{929DF9A0-8961-4656-A470-ACF1D4F1B2AE}" type="pres">
      <dgm:prSet presAssocID="{E22EFB72-EB81-43F0-96BE-AA8ECE322680}" presName="horzSpace2" presStyleCnt="0"/>
      <dgm:spPr/>
    </dgm:pt>
    <dgm:pt modelId="{1B54E9D3-4E44-493B-AE98-31B7FD8669DE}" type="pres">
      <dgm:prSet presAssocID="{E22EFB72-EB81-43F0-96BE-AA8ECE322680}" presName="tx2" presStyleLbl="revTx" presStyleIdx="1" presStyleCnt="4"/>
      <dgm:spPr/>
    </dgm:pt>
    <dgm:pt modelId="{332C9AE5-0030-446F-AA10-46A682FB1888}" type="pres">
      <dgm:prSet presAssocID="{E22EFB72-EB81-43F0-96BE-AA8ECE322680}" presName="vert2" presStyleCnt="0"/>
      <dgm:spPr/>
    </dgm:pt>
    <dgm:pt modelId="{2678A2A5-74E9-4215-9FD4-31A8BBA3BE06}" type="pres">
      <dgm:prSet presAssocID="{E22EFB72-EB81-43F0-96BE-AA8ECE322680}" presName="thinLine2b" presStyleLbl="callout" presStyleIdx="0" presStyleCnt="3"/>
      <dgm:spPr/>
    </dgm:pt>
    <dgm:pt modelId="{3889C2FC-51F5-4C17-8AE3-95C163C95E40}" type="pres">
      <dgm:prSet presAssocID="{E22EFB72-EB81-43F0-96BE-AA8ECE322680}" presName="vertSpace2b" presStyleCnt="0"/>
      <dgm:spPr/>
    </dgm:pt>
    <dgm:pt modelId="{3CC35FF9-0A09-4B9C-8132-3C67C3F5AAC4}" type="pres">
      <dgm:prSet presAssocID="{2387BFAD-3355-4F3C-8C11-4198E74CB0FA}" presName="horz2" presStyleCnt="0"/>
      <dgm:spPr/>
    </dgm:pt>
    <dgm:pt modelId="{1098EBCC-7FAD-40EB-9839-4A83EE8CF372}" type="pres">
      <dgm:prSet presAssocID="{2387BFAD-3355-4F3C-8C11-4198E74CB0FA}" presName="horzSpace2" presStyleCnt="0"/>
      <dgm:spPr/>
    </dgm:pt>
    <dgm:pt modelId="{A15AA1C2-86F7-487F-833F-878BF9056454}" type="pres">
      <dgm:prSet presAssocID="{2387BFAD-3355-4F3C-8C11-4198E74CB0FA}" presName="tx2" presStyleLbl="revTx" presStyleIdx="2" presStyleCnt="4"/>
      <dgm:spPr/>
    </dgm:pt>
    <dgm:pt modelId="{DFE4A699-CCB2-40B7-AA06-6BB33A1139F7}" type="pres">
      <dgm:prSet presAssocID="{2387BFAD-3355-4F3C-8C11-4198E74CB0FA}" presName="vert2" presStyleCnt="0"/>
      <dgm:spPr/>
    </dgm:pt>
    <dgm:pt modelId="{AEB4D106-F8AD-44B2-83F3-738A9196746C}" type="pres">
      <dgm:prSet presAssocID="{2387BFAD-3355-4F3C-8C11-4198E74CB0FA}" presName="thinLine2b" presStyleLbl="callout" presStyleIdx="1" presStyleCnt="3"/>
      <dgm:spPr/>
    </dgm:pt>
    <dgm:pt modelId="{E52894E4-4C0D-4AC4-B46B-4C321E218FC9}" type="pres">
      <dgm:prSet presAssocID="{2387BFAD-3355-4F3C-8C11-4198E74CB0FA}" presName="vertSpace2b" presStyleCnt="0"/>
      <dgm:spPr/>
    </dgm:pt>
    <dgm:pt modelId="{8B4840EE-20AB-4BE0-AAFA-D03183353359}" type="pres">
      <dgm:prSet presAssocID="{549E5E39-7873-4AD7-9C83-F13FB03EDF1D}" presName="horz2" presStyleCnt="0"/>
      <dgm:spPr/>
    </dgm:pt>
    <dgm:pt modelId="{5AF5041D-7063-432E-9397-A2B4A9D088D1}" type="pres">
      <dgm:prSet presAssocID="{549E5E39-7873-4AD7-9C83-F13FB03EDF1D}" presName="horzSpace2" presStyleCnt="0"/>
      <dgm:spPr/>
    </dgm:pt>
    <dgm:pt modelId="{41C59CB1-4B28-4B77-A0DB-72AF3990864E}" type="pres">
      <dgm:prSet presAssocID="{549E5E39-7873-4AD7-9C83-F13FB03EDF1D}" presName="tx2" presStyleLbl="revTx" presStyleIdx="3" presStyleCnt="4"/>
      <dgm:spPr/>
    </dgm:pt>
    <dgm:pt modelId="{34DCD9B7-EA47-4F2E-B0C6-0729BB269DA9}" type="pres">
      <dgm:prSet presAssocID="{549E5E39-7873-4AD7-9C83-F13FB03EDF1D}" presName="vert2" presStyleCnt="0"/>
      <dgm:spPr/>
    </dgm:pt>
    <dgm:pt modelId="{C91F2484-6FDE-431D-8F00-2155DC23B583}" type="pres">
      <dgm:prSet presAssocID="{549E5E39-7873-4AD7-9C83-F13FB03EDF1D}" presName="thinLine2b" presStyleLbl="callout" presStyleIdx="2" presStyleCnt="3"/>
      <dgm:spPr/>
    </dgm:pt>
    <dgm:pt modelId="{86449B65-6D90-4A19-A0CD-353EA848AE4C}" type="pres">
      <dgm:prSet presAssocID="{549E5E39-7873-4AD7-9C83-F13FB03EDF1D}" presName="vertSpace2b" presStyleCnt="0"/>
      <dgm:spPr/>
    </dgm:pt>
  </dgm:ptLst>
  <dgm:cxnLst>
    <dgm:cxn modelId="{9E52FD31-9767-4991-A7EF-A6F51B1983BA}" type="presOf" srcId="{34CA9E66-7A67-48F2-8CC8-4C065EB53645}" destId="{75931026-10A4-4D54-9464-E6D0C3D0CE58}" srcOrd="0" destOrd="0" presId="urn:microsoft.com/office/officeart/2008/layout/LinedList"/>
    <dgm:cxn modelId="{1F4E6E6A-4670-4AE2-AF12-77FF88C4E975}" type="presOf" srcId="{549E5E39-7873-4AD7-9C83-F13FB03EDF1D}" destId="{41C59CB1-4B28-4B77-A0DB-72AF3990864E}" srcOrd="0" destOrd="0" presId="urn:microsoft.com/office/officeart/2008/layout/LinedList"/>
    <dgm:cxn modelId="{8C49F859-60E3-49C6-AF1F-91D7E72F0E53}" srcId="{101051A0-0945-45C8-A58E-451D7D66E906}" destId="{2387BFAD-3355-4F3C-8C11-4198E74CB0FA}" srcOrd="1" destOrd="0" parTransId="{61E18DCB-E392-4581-B82D-ABB5B7501F26}" sibTransId="{4E219CEE-35C6-4BD7-8F4F-CD75BE82155E}"/>
    <dgm:cxn modelId="{B1B28687-5F45-4535-BDCF-BDAC7063DB23}" type="presOf" srcId="{E22EFB72-EB81-43F0-96BE-AA8ECE322680}" destId="{1B54E9D3-4E44-493B-AE98-31B7FD8669DE}" srcOrd="0" destOrd="0" presId="urn:microsoft.com/office/officeart/2008/layout/LinedList"/>
    <dgm:cxn modelId="{7976FF8F-E07B-4872-B9D2-AFFD2BD3D347}" srcId="{101051A0-0945-45C8-A58E-451D7D66E906}" destId="{E22EFB72-EB81-43F0-96BE-AA8ECE322680}" srcOrd="0" destOrd="0" parTransId="{FDE0BF4B-4973-483A-94AF-DF96655A930F}" sibTransId="{DA003B42-1C08-4D9E-B894-75A0A46316A7}"/>
    <dgm:cxn modelId="{00E5D4A5-12F0-462F-86F2-1125FB734705}" type="presOf" srcId="{101051A0-0945-45C8-A58E-451D7D66E906}" destId="{8EB6F4CF-7DD1-442A-AAEC-DC4710ACA15D}" srcOrd="0" destOrd="0" presId="urn:microsoft.com/office/officeart/2008/layout/LinedList"/>
    <dgm:cxn modelId="{4316D6C8-B432-406D-B31F-CD346D07D68B}" type="presOf" srcId="{2387BFAD-3355-4F3C-8C11-4198E74CB0FA}" destId="{A15AA1C2-86F7-487F-833F-878BF9056454}" srcOrd="0" destOrd="0" presId="urn:microsoft.com/office/officeart/2008/layout/LinedList"/>
    <dgm:cxn modelId="{ED2BBFCB-91AF-45D4-AD3F-51879DC9DF16}" srcId="{101051A0-0945-45C8-A58E-451D7D66E906}" destId="{549E5E39-7873-4AD7-9C83-F13FB03EDF1D}" srcOrd="2" destOrd="0" parTransId="{6B5C7C2B-D400-4FC2-81DC-0D6CD828BA46}" sibTransId="{8D8E345E-85C8-47C5-A8C3-A4DBAB78EFF5}"/>
    <dgm:cxn modelId="{25AC6AE3-7AB8-439C-BABB-89846B84DD43}" srcId="{34CA9E66-7A67-48F2-8CC8-4C065EB53645}" destId="{101051A0-0945-45C8-A58E-451D7D66E906}" srcOrd="0" destOrd="0" parTransId="{DBC6ECB7-345F-4F84-B1D2-99337E3492C0}" sibTransId="{47F57E58-760F-489D-9C7F-3BAE1D2CCC3D}"/>
    <dgm:cxn modelId="{D28D10A0-1D8D-4763-8F3A-6C05E764CAF5}" type="presParOf" srcId="{75931026-10A4-4D54-9464-E6D0C3D0CE58}" destId="{A6318616-FDD3-4AAD-922E-95003D801A5E}" srcOrd="0" destOrd="0" presId="urn:microsoft.com/office/officeart/2008/layout/LinedList"/>
    <dgm:cxn modelId="{898F2129-E1FA-4E32-A5BB-3F17F52A2446}" type="presParOf" srcId="{75931026-10A4-4D54-9464-E6D0C3D0CE58}" destId="{C11C34D2-515C-42FF-A0B3-4D769E14A9B4}" srcOrd="1" destOrd="0" presId="urn:microsoft.com/office/officeart/2008/layout/LinedList"/>
    <dgm:cxn modelId="{E2770AFC-E7FB-4EAE-844A-3D55DA886050}" type="presParOf" srcId="{C11C34D2-515C-42FF-A0B3-4D769E14A9B4}" destId="{8EB6F4CF-7DD1-442A-AAEC-DC4710ACA15D}" srcOrd="0" destOrd="0" presId="urn:microsoft.com/office/officeart/2008/layout/LinedList"/>
    <dgm:cxn modelId="{47B3F5FF-DB38-4AC5-8F64-787BAD79169D}" type="presParOf" srcId="{C11C34D2-515C-42FF-A0B3-4D769E14A9B4}" destId="{0ACBC48D-66B4-40C4-B2AD-963F585CBE86}" srcOrd="1" destOrd="0" presId="urn:microsoft.com/office/officeart/2008/layout/LinedList"/>
    <dgm:cxn modelId="{00F624AA-C824-4C24-B8A2-00F555B9EA88}" type="presParOf" srcId="{0ACBC48D-66B4-40C4-B2AD-963F585CBE86}" destId="{E21FC236-71F4-456C-A430-76A3BA328997}" srcOrd="0" destOrd="0" presId="urn:microsoft.com/office/officeart/2008/layout/LinedList"/>
    <dgm:cxn modelId="{0B7FC02A-38F5-434F-8D98-E62E650A9B59}" type="presParOf" srcId="{0ACBC48D-66B4-40C4-B2AD-963F585CBE86}" destId="{418A793B-C6F9-4ADF-AB6A-A1F85E3096B7}" srcOrd="1" destOrd="0" presId="urn:microsoft.com/office/officeart/2008/layout/LinedList"/>
    <dgm:cxn modelId="{CA45D440-8BAF-42E7-A12D-E9DE784CEF17}" type="presParOf" srcId="{418A793B-C6F9-4ADF-AB6A-A1F85E3096B7}" destId="{929DF9A0-8961-4656-A470-ACF1D4F1B2AE}" srcOrd="0" destOrd="0" presId="urn:microsoft.com/office/officeart/2008/layout/LinedList"/>
    <dgm:cxn modelId="{1E22B698-3BAA-4247-A09F-B56E79B0594F}" type="presParOf" srcId="{418A793B-C6F9-4ADF-AB6A-A1F85E3096B7}" destId="{1B54E9D3-4E44-493B-AE98-31B7FD8669DE}" srcOrd="1" destOrd="0" presId="urn:microsoft.com/office/officeart/2008/layout/LinedList"/>
    <dgm:cxn modelId="{587A0F3F-6C28-4688-8C07-ABF5A467225D}" type="presParOf" srcId="{418A793B-C6F9-4ADF-AB6A-A1F85E3096B7}" destId="{332C9AE5-0030-446F-AA10-46A682FB1888}" srcOrd="2" destOrd="0" presId="urn:microsoft.com/office/officeart/2008/layout/LinedList"/>
    <dgm:cxn modelId="{E5463A54-EAC9-487F-B754-0219F25D8606}" type="presParOf" srcId="{0ACBC48D-66B4-40C4-B2AD-963F585CBE86}" destId="{2678A2A5-74E9-4215-9FD4-31A8BBA3BE06}" srcOrd="2" destOrd="0" presId="urn:microsoft.com/office/officeart/2008/layout/LinedList"/>
    <dgm:cxn modelId="{93624295-70D6-4C6F-9BA2-9A7F9DCD88E0}" type="presParOf" srcId="{0ACBC48D-66B4-40C4-B2AD-963F585CBE86}" destId="{3889C2FC-51F5-4C17-8AE3-95C163C95E40}" srcOrd="3" destOrd="0" presId="urn:microsoft.com/office/officeart/2008/layout/LinedList"/>
    <dgm:cxn modelId="{8FDDF291-7F79-4717-B227-2F3E413F9178}" type="presParOf" srcId="{0ACBC48D-66B4-40C4-B2AD-963F585CBE86}" destId="{3CC35FF9-0A09-4B9C-8132-3C67C3F5AAC4}" srcOrd="4" destOrd="0" presId="urn:microsoft.com/office/officeart/2008/layout/LinedList"/>
    <dgm:cxn modelId="{0EB59FAD-8861-471D-8488-E37B5DE06420}" type="presParOf" srcId="{3CC35FF9-0A09-4B9C-8132-3C67C3F5AAC4}" destId="{1098EBCC-7FAD-40EB-9839-4A83EE8CF372}" srcOrd="0" destOrd="0" presId="urn:microsoft.com/office/officeart/2008/layout/LinedList"/>
    <dgm:cxn modelId="{1F0592EE-81A4-44F0-A218-43A2AF5F7045}" type="presParOf" srcId="{3CC35FF9-0A09-4B9C-8132-3C67C3F5AAC4}" destId="{A15AA1C2-86F7-487F-833F-878BF9056454}" srcOrd="1" destOrd="0" presId="urn:microsoft.com/office/officeart/2008/layout/LinedList"/>
    <dgm:cxn modelId="{C68F844E-C846-4BC2-BC8A-61A3A553F2CA}" type="presParOf" srcId="{3CC35FF9-0A09-4B9C-8132-3C67C3F5AAC4}" destId="{DFE4A699-CCB2-40B7-AA06-6BB33A1139F7}" srcOrd="2" destOrd="0" presId="urn:microsoft.com/office/officeart/2008/layout/LinedList"/>
    <dgm:cxn modelId="{B314D3E0-6842-4942-BDB5-7B0BF86CDBA0}" type="presParOf" srcId="{0ACBC48D-66B4-40C4-B2AD-963F585CBE86}" destId="{AEB4D106-F8AD-44B2-83F3-738A9196746C}" srcOrd="5" destOrd="0" presId="urn:microsoft.com/office/officeart/2008/layout/LinedList"/>
    <dgm:cxn modelId="{A5790E2E-81E2-461A-B69B-469E5B4B9172}" type="presParOf" srcId="{0ACBC48D-66B4-40C4-B2AD-963F585CBE86}" destId="{E52894E4-4C0D-4AC4-B46B-4C321E218FC9}" srcOrd="6" destOrd="0" presId="urn:microsoft.com/office/officeart/2008/layout/LinedList"/>
    <dgm:cxn modelId="{DE958158-12FA-4325-9C09-E521AFB9897D}" type="presParOf" srcId="{0ACBC48D-66B4-40C4-B2AD-963F585CBE86}" destId="{8B4840EE-20AB-4BE0-AAFA-D03183353359}" srcOrd="7" destOrd="0" presId="urn:microsoft.com/office/officeart/2008/layout/LinedList"/>
    <dgm:cxn modelId="{47CBEDC3-26F1-4362-B5B9-5191641E6F80}" type="presParOf" srcId="{8B4840EE-20AB-4BE0-AAFA-D03183353359}" destId="{5AF5041D-7063-432E-9397-A2B4A9D088D1}" srcOrd="0" destOrd="0" presId="urn:microsoft.com/office/officeart/2008/layout/LinedList"/>
    <dgm:cxn modelId="{FDC9636B-2EC5-4A04-88B0-881B0044B71C}" type="presParOf" srcId="{8B4840EE-20AB-4BE0-AAFA-D03183353359}" destId="{41C59CB1-4B28-4B77-A0DB-72AF3990864E}" srcOrd="1" destOrd="0" presId="urn:microsoft.com/office/officeart/2008/layout/LinedList"/>
    <dgm:cxn modelId="{05B01441-06AB-465F-B28A-8916F2DB251A}" type="presParOf" srcId="{8B4840EE-20AB-4BE0-AAFA-D03183353359}" destId="{34DCD9B7-EA47-4F2E-B0C6-0729BB269DA9}" srcOrd="2" destOrd="0" presId="urn:microsoft.com/office/officeart/2008/layout/LinedList"/>
    <dgm:cxn modelId="{77F66202-AB0C-4758-AA5B-67BF4629AB41}" type="presParOf" srcId="{0ACBC48D-66B4-40C4-B2AD-963F585CBE86}" destId="{C91F2484-6FDE-431D-8F00-2155DC23B583}" srcOrd="8" destOrd="0" presId="urn:microsoft.com/office/officeart/2008/layout/LinedList"/>
    <dgm:cxn modelId="{3EB2F6D9-06FC-4ED8-8A74-8188F42E07C3}" type="presParOf" srcId="{0ACBC48D-66B4-40C4-B2AD-963F585CBE86}" destId="{86449B65-6D90-4A19-A0CD-353EA848AE4C}"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8C8081-6582-4BEE-94EC-8948D636979F}" type="doc">
      <dgm:prSet loTypeId="urn:microsoft.com/office/officeart/2005/8/layout/process4" loCatId="list" qsTypeId="urn:microsoft.com/office/officeart/2005/8/quickstyle/simple1" qsCatId="simple" csTypeId="urn:microsoft.com/office/officeart/2005/8/colors/colorful4" csCatId="colorful" phldr="1"/>
      <dgm:spPr/>
      <dgm:t>
        <a:bodyPr/>
        <a:lstStyle/>
        <a:p>
          <a:endParaRPr lang="es-MX"/>
        </a:p>
      </dgm:t>
    </dgm:pt>
    <dgm:pt modelId="{BC833411-B6FE-47ED-9D3A-908F5341A63E}">
      <dgm:prSet phldrT="[Texto]" custT="1"/>
      <dgm:spPr/>
      <dgm:t>
        <a:bodyPr/>
        <a:lstStyle/>
        <a:p>
          <a:r>
            <a:rPr lang="es-MX" sz="4000" b="1" i="0" dirty="0">
              <a:solidFill>
                <a:schemeClr val="tx1"/>
              </a:solidFill>
              <a:effectLst/>
              <a:latin typeface="abelregular"/>
            </a:rPr>
            <a:t>Personas creativas</a:t>
          </a:r>
          <a:endParaRPr lang="es-MX" sz="4000" dirty="0">
            <a:solidFill>
              <a:schemeClr val="tx1"/>
            </a:solidFill>
          </a:endParaRPr>
        </a:p>
      </dgm:t>
    </dgm:pt>
    <dgm:pt modelId="{B22F0688-11DD-4E28-BEFD-15562C746E03}" type="parTrans" cxnId="{E338B0DC-527E-4A2F-BEB9-DF9DE471F37C}">
      <dgm:prSet/>
      <dgm:spPr/>
      <dgm:t>
        <a:bodyPr/>
        <a:lstStyle/>
        <a:p>
          <a:endParaRPr lang="es-MX">
            <a:solidFill>
              <a:schemeClr val="tx1"/>
            </a:solidFill>
          </a:endParaRPr>
        </a:p>
      </dgm:t>
    </dgm:pt>
    <dgm:pt modelId="{3A105C4F-5237-4B15-8F83-1FA4C437C858}" type="sibTrans" cxnId="{E338B0DC-527E-4A2F-BEB9-DF9DE471F37C}">
      <dgm:prSet/>
      <dgm:spPr/>
      <dgm:t>
        <a:bodyPr/>
        <a:lstStyle/>
        <a:p>
          <a:endParaRPr lang="es-MX">
            <a:solidFill>
              <a:schemeClr val="tx1"/>
            </a:solidFill>
          </a:endParaRPr>
        </a:p>
      </dgm:t>
    </dgm:pt>
    <dgm:pt modelId="{3F8637CD-AAC3-47FD-A95F-3EE3E11B6D9E}">
      <dgm:prSet phldrT="[Texto]"/>
      <dgm:spPr/>
      <dgm:t>
        <a:bodyPr/>
        <a:lstStyle/>
        <a:p>
          <a:r>
            <a:rPr lang="es-MX" dirty="0">
              <a:solidFill>
                <a:schemeClr val="tx1"/>
              </a:solidFill>
            </a:rPr>
            <a:t>L</a:t>
          </a:r>
          <a:r>
            <a:rPr lang="es-ES" b="0" i="0" dirty="0" err="1">
              <a:solidFill>
                <a:schemeClr val="tx1"/>
              </a:solidFill>
            </a:rPr>
            <a:t>eer</a:t>
          </a:r>
          <a:r>
            <a:rPr lang="es-ES" b="0" i="0" dirty="0">
              <a:solidFill>
                <a:schemeClr val="tx1"/>
              </a:solidFill>
            </a:rPr>
            <a:t> y escribir son actividades que favorecen la imaginación y la creatividad, también el relajo y el entretenimiento. </a:t>
          </a:r>
          <a:endParaRPr lang="es-MX" dirty="0">
            <a:solidFill>
              <a:schemeClr val="tx1"/>
            </a:solidFill>
          </a:endParaRPr>
        </a:p>
      </dgm:t>
    </dgm:pt>
    <dgm:pt modelId="{C34B5E30-550F-4045-A51B-5444B1D2C72F}" type="parTrans" cxnId="{0C7F3FCB-1553-47FE-80D4-9FE90C5AFAAB}">
      <dgm:prSet/>
      <dgm:spPr/>
      <dgm:t>
        <a:bodyPr/>
        <a:lstStyle/>
        <a:p>
          <a:endParaRPr lang="es-MX">
            <a:solidFill>
              <a:schemeClr val="tx1"/>
            </a:solidFill>
          </a:endParaRPr>
        </a:p>
      </dgm:t>
    </dgm:pt>
    <dgm:pt modelId="{8EE40DAE-6D9D-4863-BE51-499DAA6DEA05}" type="sibTrans" cxnId="{0C7F3FCB-1553-47FE-80D4-9FE90C5AFAAB}">
      <dgm:prSet/>
      <dgm:spPr/>
      <dgm:t>
        <a:bodyPr/>
        <a:lstStyle/>
        <a:p>
          <a:endParaRPr lang="es-MX">
            <a:solidFill>
              <a:schemeClr val="tx1"/>
            </a:solidFill>
          </a:endParaRPr>
        </a:p>
      </dgm:t>
    </dgm:pt>
    <dgm:pt modelId="{537B4493-9A57-4B42-8FBE-8C37BFB1DF63}">
      <dgm:prSet phldrT="[Texto]"/>
      <dgm:spPr/>
      <dgm:t>
        <a:bodyPr/>
        <a:lstStyle/>
        <a:p>
          <a:r>
            <a:rPr lang="es-MX" b="0" i="0" dirty="0">
              <a:solidFill>
                <a:schemeClr val="tx1"/>
              </a:solidFill>
            </a:rPr>
            <a:t>Respecto de lo primero, la lectoescritura transporta por relatos de todo tipo, incluso por escenarios fantásticos y llenos de elementos inspiradores.</a:t>
          </a:r>
          <a:endParaRPr lang="es-MX" dirty="0">
            <a:solidFill>
              <a:schemeClr val="tx1"/>
            </a:solidFill>
          </a:endParaRPr>
        </a:p>
      </dgm:t>
    </dgm:pt>
    <dgm:pt modelId="{95C1D168-B514-40EB-91E6-112010ACF367}" type="parTrans" cxnId="{E764B9AE-7B57-4833-AD80-0049CB13C678}">
      <dgm:prSet/>
      <dgm:spPr/>
      <dgm:t>
        <a:bodyPr/>
        <a:lstStyle/>
        <a:p>
          <a:endParaRPr lang="es-MX">
            <a:solidFill>
              <a:schemeClr val="tx1"/>
            </a:solidFill>
          </a:endParaRPr>
        </a:p>
      </dgm:t>
    </dgm:pt>
    <dgm:pt modelId="{597332AC-E71A-4E50-BFDB-37F8D69C6C85}" type="sibTrans" cxnId="{E764B9AE-7B57-4833-AD80-0049CB13C678}">
      <dgm:prSet/>
      <dgm:spPr/>
      <dgm:t>
        <a:bodyPr/>
        <a:lstStyle/>
        <a:p>
          <a:endParaRPr lang="es-MX">
            <a:solidFill>
              <a:schemeClr val="tx1"/>
            </a:solidFill>
          </a:endParaRPr>
        </a:p>
      </dgm:t>
    </dgm:pt>
    <dgm:pt modelId="{CD4C65BD-750D-463C-BAC4-593FA5BEBA44}">
      <dgm:prSet phldrT="[Texto]"/>
      <dgm:spPr/>
      <dgm:t>
        <a:bodyPr/>
        <a:lstStyle/>
        <a:p>
          <a:r>
            <a:rPr lang="es-ES" b="0" i="0" dirty="0">
              <a:solidFill>
                <a:schemeClr val="tx1"/>
              </a:solidFill>
            </a:rPr>
            <a:t>Con cada narración, de forma automática, la mente crea imágenes de las historias.</a:t>
          </a:r>
          <a:endParaRPr lang="es-MX" dirty="0">
            <a:solidFill>
              <a:schemeClr val="tx1"/>
            </a:solidFill>
          </a:endParaRPr>
        </a:p>
      </dgm:t>
    </dgm:pt>
    <dgm:pt modelId="{42C6FC69-8CA4-424C-826C-A93F43F8E8E0}" type="parTrans" cxnId="{A1BF08F4-99E7-459D-A786-7AEB28A9F622}">
      <dgm:prSet/>
      <dgm:spPr/>
      <dgm:t>
        <a:bodyPr/>
        <a:lstStyle/>
        <a:p>
          <a:endParaRPr lang="es-MX">
            <a:solidFill>
              <a:schemeClr val="tx1"/>
            </a:solidFill>
          </a:endParaRPr>
        </a:p>
      </dgm:t>
    </dgm:pt>
    <dgm:pt modelId="{3578D010-479E-492C-8B9C-0A6597FACBD4}" type="sibTrans" cxnId="{A1BF08F4-99E7-459D-A786-7AEB28A9F622}">
      <dgm:prSet/>
      <dgm:spPr/>
      <dgm:t>
        <a:bodyPr/>
        <a:lstStyle/>
        <a:p>
          <a:endParaRPr lang="es-MX">
            <a:solidFill>
              <a:schemeClr val="tx1"/>
            </a:solidFill>
          </a:endParaRPr>
        </a:p>
      </dgm:t>
    </dgm:pt>
    <dgm:pt modelId="{B549E5E9-9767-4493-BDD9-CD8865A82CA4}">
      <dgm:prSet phldrT="[Texto]"/>
      <dgm:spPr/>
      <dgm:t>
        <a:bodyPr/>
        <a:lstStyle/>
        <a:p>
          <a:r>
            <a:rPr lang="es-ES" b="0" i="0" dirty="0">
              <a:solidFill>
                <a:schemeClr val="tx1"/>
              </a:solidFill>
            </a:rPr>
            <a:t>Esas recreaciones también pueden plasmarse en palabras sobre un papel y, más tarde, en proyectos y emprendimientos, iniciativas de cualquier tipo que reflejan una mente activa.</a:t>
          </a:r>
          <a:endParaRPr lang="es-MX" dirty="0">
            <a:solidFill>
              <a:schemeClr val="tx1"/>
            </a:solidFill>
          </a:endParaRPr>
        </a:p>
      </dgm:t>
    </dgm:pt>
    <dgm:pt modelId="{66D3E108-B9CA-468B-9CAE-C9A26D2B7714}" type="parTrans" cxnId="{542284F6-6892-4090-A2B0-35CFFF96592A}">
      <dgm:prSet/>
      <dgm:spPr/>
      <dgm:t>
        <a:bodyPr/>
        <a:lstStyle/>
        <a:p>
          <a:endParaRPr lang="es-MX">
            <a:solidFill>
              <a:schemeClr val="tx1"/>
            </a:solidFill>
          </a:endParaRPr>
        </a:p>
      </dgm:t>
    </dgm:pt>
    <dgm:pt modelId="{919B01F0-83DA-479B-9FDB-295269108FD2}" type="sibTrans" cxnId="{542284F6-6892-4090-A2B0-35CFFF96592A}">
      <dgm:prSet/>
      <dgm:spPr/>
      <dgm:t>
        <a:bodyPr/>
        <a:lstStyle/>
        <a:p>
          <a:endParaRPr lang="es-MX">
            <a:solidFill>
              <a:schemeClr val="tx1"/>
            </a:solidFill>
          </a:endParaRPr>
        </a:p>
      </dgm:t>
    </dgm:pt>
    <dgm:pt modelId="{7BC95117-980D-4DAC-9315-DA312EE7CBC7}">
      <dgm:prSet phldrT="[Texto]"/>
      <dgm:spPr/>
      <dgm:t>
        <a:bodyPr/>
        <a:lstStyle/>
        <a:p>
          <a:r>
            <a:rPr lang="es-ES" b="0" i="0" dirty="0">
              <a:solidFill>
                <a:schemeClr val="tx1"/>
              </a:solidFill>
            </a:rPr>
            <a:t>En cuanto a la relajación y el entretenimiento, la lectura y la escritura tienen un aporte fundamental para una educación completa:</a:t>
          </a:r>
          <a:endParaRPr lang="es-MX" dirty="0">
            <a:solidFill>
              <a:schemeClr val="tx1"/>
            </a:solidFill>
          </a:endParaRPr>
        </a:p>
      </dgm:t>
    </dgm:pt>
    <dgm:pt modelId="{B5B12421-176B-4830-86C8-BBAF49EF4561}" type="parTrans" cxnId="{73E781F7-258D-4815-B7EE-07BC77FC55C8}">
      <dgm:prSet/>
      <dgm:spPr/>
      <dgm:t>
        <a:bodyPr/>
        <a:lstStyle/>
        <a:p>
          <a:endParaRPr lang="es-MX">
            <a:solidFill>
              <a:schemeClr val="tx1"/>
            </a:solidFill>
          </a:endParaRPr>
        </a:p>
      </dgm:t>
    </dgm:pt>
    <dgm:pt modelId="{6B6EFD87-25BC-45CB-9442-4CDDEA6AFEBC}" type="sibTrans" cxnId="{73E781F7-258D-4815-B7EE-07BC77FC55C8}">
      <dgm:prSet/>
      <dgm:spPr/>
      <dgm:t>
        <a:bodyPr/>
        <a:lstStyle/>
        <a:p>
          <a:endParaRPr lang="es-MX">
            <a:solidFill>
              <a:schemeClr val="tx1"/>
            </a:solidFill>
          </a:endParaRPr>
        </a:p>
      </dgm:t>
    </dgm:pt>
    <dgm:pt modelId="{D0EFB88A-5347-4DA5-9C85-2FA698CFE9BB}">
      <dgm:prSet phldrT="[Texto]"/>
      <dgm:spPr/>
      <dgm:t>
        <a:bodyPr/>
        <a:lstStyle/>
        <a:p>
          <a:r>
            <a:rPr lang="es-ES" b="0" i="0" dirty="0">
              <a:solidFill>
                <a:schemeClr val="tx1"/>
              </a:solidFill>
            </a:rPr>
            <a:t>son actividades que permiten alejar situaciones generadoras de ansiedad. Y es que al leer o al escribir un texto, ineludiblemente, la mente se aleja de otros pensamientos y se genera un espacio donde solo importa el relato que convoca.</a:t>
          </a:r>
          <a:endParaRPr lang="es-MX" dirty="0">
            <a:solidFill>
              <a:schemeClr val="tx1"/>
            </a:solidFill>
          </a:endParaRPr>
        </a:p>
      </dgm:t>
    </dgm:pt>
    <dgm:pt modelId="{A059D5B1-DDE6-41C8-8C72-6ED982F32B04}" type="parTrans" cxnId="{40D69413-043B-4A7E-B3DF-6489C5E93142}">
      <dgm:prSet/>
      <dgm:spPr/>
      <dgm:t>
        <a:bodyPr/>
        <a:lstStyle/>
        <a:p>
          <a:endParaRPr lang="es-MX">
            <a:solidFill>
              <a:schemeClr val="tx1"/>
            </a:solidFill>
          </a:endParaRPr>
        </a:p>
      </dgm:t>
    </dgm:pt>
    <dgm:pt modelId="{33A9033D-98FB-40EF-8457-EFFB6AF5313A}" type="sibTrans" cxnId="{40D69413-043B-4A7E-B3DF-6489C5E93142}">
      <dgm:prSet/>
      <dgm:spPr/>
      <dgm:t>
        <a:bodyPr/>
        <a:lstStyle/>
        <a:p>
          <a:endParaRPr lang="es-MX">
            <a:solidFill>
              <a:schemeClr val="tx1"/>
            </a:solidFill>
          </a:endParaRPr>
        </a:p>
      </dgm:t>
    </dgm:pt>
    <dgm:pt modelId="{36B21DB3-271A-46E8-AB07-E2512C706D1E}" type="pres">
      <dgm:prSet presAssocID="{538C8081-6582-4BEE-94EC-8948D636979F}" presName="Name0" presStyleCnt="0">
        <dgm:presLayoutVars>
          <dgm:dir/>
          <dgm:animLvl val="lvl"/>
          <dgm:resizeHandles val="exact"/>
        </dgm:presLayoutVars>
      </dgm:prSet>
      <dgm:spPr/>
    </dgm:pt>
    <dgm:pt modelId="{A0D7388F-3C5F-4DE6-8644-5FF4FB9D9647}" type="pres">
      <dgm:prSet presAssocID="{D0EFB88A-5347-4DA5-9C85-2FA698CFE9BB}" presName="boxAndChildren" presStyleCnt="0"/>
      <dgm:spPr/>
    </dgm:pt>
    <dgm:pt modelId="{90255781-8122-40B0-8E53-F457F7B412EC}" type="pres">
      <dgm:prSet presAssocID="{D0EFB88A-5347-4DA5-9C85-2FA698CFE9BB}" presName="parentTextBox" presStyleLbl="node1" presStyleIdx="0" presStyleCnt="3"/>
      <dgm:spPr/>
    </dgm:pt>
    <dgm:pt modelId="{9CC1469C-D956-4207-A3B7-46D36D5F4E4F}" type="pres">
      <dgm:prSet presAssocID="{3578D010-479E-492C-8B9C-0A6597FACBD4}" presName="sp" presStyleCnt="0"/>
      <dgm:spPr/>
    </dgm:pt>
    <dgm:pt modelId="{74DFEFD6-C1B6-4EA0-B97E-3304F6DB90D5}" type="pres">
      <dgm:prSet presAssocID="{CD4C65BD-750D-463C-BAC4-593FA5BEBA44}" presName="arrowAndChildren" presStyleCnt="0"/>
      <dgm:spPr/>
    </dgm:pt>
    <dgm:pt modelId="{55950D57-2C95-4D46-AB42-B76371138F27}" type="pres">
      <dgm:prSet presAssocID="{CD4C65BD-750D-463C-BAC4-593FA5BEBA44}" presName="parentTextArrow" presStyleLbl="node1" presStyleIdx="0" presStyleCnt="3"/>
      <dgm:spPr/>
    </dgm:pt>
    <dgm:pt modelId="{442D5381-9022-4A23-A011-3F6FA8822D10}" type="pres">
      <dgm:prSet presAssocID="{CD4C65BD-750D-463C-BAC4-593FA5BEBA44}" presName="arrow" presStyleLbl="node1" presStyleIdx="1" presStyleCnt="3"/>
      <dgm:spPr/>
    </dgm:pt>
    <dgm:pt modelId="{5CD57BD0-1A1B-4985-9751-A58A89F92A3F}" type="pres">
      <dgm:prSet presAssocID="{CD4C65BD-750D-463C-BAC4-593FA5BEBA44}" presName="descendantArrow" presStyleCnt="0"/>
      <dgm:spPr/>
    </dgm:pt>
    <dgm:pt modelId="{2482C4AC-407E-491D-B6D6-6251269CE874}" type="pres">
      <dgm:prSet presAssocID="{B549E5E9-9767-4493-BDD9-CD8865A82CA4}" presName="childTextArrow" presStyleLbl="fgAccFollowNode1" presStyleIdx="0" presStyleCnt="4">
        <dgm:presLayoutVars>
          <dgm:bulletEnabled val="1"/>
        </dgm:presLayoutVars>
      </dgm:prSet>
      <dgm:spPr/>
    </dgm:pt>
    <dgm:pt modelId="{F310DA82-5F5C-42D8-AC43-9B8D1980965A}" type="pres">
      <dgm:prSet presAssocID="{7BC95117-980D-4DAC-9315-DA312EE7CBC7}" presName="childTextArrow" presStyleLbl="fgAccFollowNode1" presStyleIdx="1" presStyleCnt="4">
        <dgm:presLayoutVars>
          <dgm:bulletEnabled val="1"/>
        </dgm:presLayoutVars>
      </dgm:prSet>
      <dgm:spPr/>
    </dgm:pt>
    <dgm:pt modelId="{39136E85-EAF7-446B-813A-8601894E5869}" type="pres">
      <dgm:prSet presAssocID="{3A105C4F-5237-4B15-8F83-1FA4C437C858}" presName="sp" presStyleCnt="0"/>
      <dgm:spPr/>
    </dgm:pt>
    <dgm:pt modelId="{180F57CE-898A-4043-BEE6-D5E3A4380D56}" type="pres">
      <dgm:prSet presAssocID="{BC833411-B6FE-47ED-9D3A-908F5341A63E}" presName="arrowAndChildren" presStyleCnt="0"/>
      <dgm:spPr/>
    </dgm:pt>
    <dgm:pt modelId="{9151DE1D-7F27-4C44-842D-296EED1528EC}" type="pres">
      <dgm:prSet presAssocID="{BC833411-B6FE-47ED-9D3A-908F5341A63E}" presName="parentTextArrow" presStyleLbl="node1" presStyleIdx="1" presStyleCnt="3"/>
      <dgm:spPr/>
    </dgm:pt>
    <dgm:pt modelId="{6BFC3363-E3DB-409D-B594-4A3FEAB73922}" type="pres">
      <dgm:prSet presAssocID="{BC833411-B6FE-47ED-9D3A-908F5341A63E}" presName="arrow" presStyleLbl="node1" presStyleIdx="2" presStyleCnt="3"/>
      <dgm:spPr/>
    </dgm:pt>
    <dgm:pt modelId="{4B8A22D7-9A0B-458E-BFCF-2D5EC9D87494}" type="pres">
      <dgm:prSet presAssocID="{BC833411-B6FE-47ED-9D3A-908F5341A63E}" presName="descendantArrow" presStyleCnt="0"/>
      <dgm:spPr/>
    </dgm:pt>
    <dgm:pt modelId="{EED3FABC-400B-4B28-AFA2-ECE5DF30D13F}" type="pres">
      <dgm:prSet presAssocID="{3F8637CD-AAC3-47FD-A95F-3EE3E11B6D9E}" presName="childTextArrow" presStyleLbl="fgAccFollowNode1" presStyleIdx="2" presStyleCnt="4">
        <dgm:presLayoutVars>
          <dgm:bulletEnabled val="1"/>
        </dgm:presLayoutVars>
      </dgm:prSet>
      <dgm:spPr/>
    </dgm:pt>
    <dgm:pt modelId="{D999F6AA-CC93-4B66-A69E-98F7F35841E4}" type="pres">
      <dgm:prSet presAssocID="{537B4493-9A57-4B42-8FBE-8C37BFB1DF63}" presName="childTextArrow" presStyleLbl="fgAccFollowNode1" presStyleIdx="3" presStyleCnt="4">
        <dgm:presLayoutVars>
          <dgm:bulletEnabled val="1"/>
        </dgm:presLayoutVars>
      </dgm:prSet>
      <dgm:spPr/>
    </dgm:pt>
  </dgm:ptLst>
  <dgm:cxnLst>
    <dgm:cxn modelId="{40D69413-043B-4A7E-B3DF-6489C5E93142}" srcId="{538C8081-6582-4BEE-94EC-8948D636979F}" destId="{D0EFB88A-5347-4DA5-9C85-2FA698CFE9BB}" srcOrd="2" destOrd="0" parTransId="{A059D5B1-DDE6-41C8-8C72-6ED982F32B04}" sibTransId="{33A9033D-98FB-40EF-8457-EFFB6AF5313A}"/>
    <dgm:cxn modelId="{BFD3C01D-C36F-4388-8752-2FBE81E732DF}" type="presOf" srcId="{CD4C65BD-750D-463C-BAC4-593FA5BEBA44}" destId="{55950D57-2C95-4D46-AB42-B76371138F27}" srcOrd="0" destOrd="0" presId="urn:microsoft.com/office/officeart/2005/8/layout/process4"/>
    <dgm:cxn modelId="{540A502B-146C-4DAB-ACE4-970763303E55}" type="presOf" srcId="{B549E5E9-9767-4493-BDD9-CD8865A82CA4}" destId="{2482C4AC-407E-491D-B6D6-6251269CE874}" srcOrd="0" destOrd="0" presId="urn:microsoft.com/office/officeart/2005/8/layout/process4"/>
    <dgm:cxn modelId="{F6EF3341-FD95-43B5-9CD3-78A3F6387BF8}" type="presOf" srcId="{7BC95117-980D-4DAC-9315-DA312EE7CBC7}" destId="{F310DA82-5F5C-42D8-AC43-9B8D1980965A}" srcOrd="0" destOrd="0" presId="urn:microsoft.com/office/officeart/2005/8/layout/process4"/>
    <dgm:cxn modelId="{18CDF042-0506-4373-AC91-F909FB0BD4A8}" type="presOf" srcId="{BC833411-B6FE-47ED-9D3A-908F5341A63E}" destId="{6BFC3363-E3DB-409D-B594-4A3FEAB73922}" srcOrd="1" destOrd="0" presId="urn:microsoft.com/office/officeart/2005/8/layout/process4"/>
    <dgm:cxn modelId="{AA144390-5E73-46D2-A308-CA26F97C8E44}" type="presOf" srcId="{D0EFB88A-5347-4DA5-9C85-2FA698CFE9BB}" destId="{90255781-8122-40B0-8E53-F457F7B412EC}" srcOrd="0" destOrd="0" presId="urn:microsoft.com/office/officeart/2005/8/layout/process4"/>
    <dgm:cxn modelId="{62A3B992-45DB-496C-8E20-9D671AAB0AFF}" type="presOf" srcId="{537B4493-9A57-4B42-8FBE-8C37BFB1DF63}" destId="{D999F6AA-CC93-4B66-A69E-98F7F35841E4}" srcOrd="0" destOrd="0" presId="urn:microsoft.com/office/officeart/2005/8/layout/process4"/>
    <dgm:cxn modelId="{E764B9AE-7B57-4833-AD80-0049CB13C678}" srcId="{BC833411-B6FE-47ED-9D3A-908F5341A63E}" destId="{537B4493-9A57-4B42-8FBE-8C37BFB1DF63}" srcOrd="1" destOrd="0" parTransId="{95C1D168-B514-40EB-91E6-112010ACF367}" sibTransId="{597332AC-E71A-4E50-BFDB-37F8D69C6C85}"/>
    <dgm:cxn modelId="{B3D859B3-9F16-4A6C-906F-B01F679047DD}" type="presOf" srcId="{3F8637CD-AAC3-47FD-A95F-3EE3E11B6D9E}" destId="{EED3FABC-400B-4B28-AFA2-ECE5DF30D13F}" srcOrd="0" destOrd="0" presId="urn:microsoft.com/office/officeart/2005/8/layout/process4"/>
    <dgm:cxn modelId="{0C7F3FCB-1553-47FE-80D4-9FE90C5AFAAB}" srcId="{BC833411-B6FE-47ED-9D3A-908F5341A63E}" destId="{3F8637CD-AAC3-47FD-A95F-3EE3E11B6D9E}" srcOrd="0" destOrd="0" parTransId="{C34B5E30-550F-4045-A51B-5444B1D2C72F}" sibTransId="{8EE40DAE-6D9D-4863-BE51-499DAA6DEA05}"/>
    <dgm:cxn modelId="{E338B0DC-527E-4A2F-BEB9-DF9DE471F37C}" srcId="{538C8081-6582-4BEE-94EC-8948D636979F}" destId="{BC833411-B6FE-47ED-9D3A-908F5341A63E}" srcOrd="0" destOrd="0" parTransId="{B22F0688-11DD-4E28-BEFD-15562C746E03}" sibTransId="{3A105C4F-5237-4B15-8F83-1FA4C437C858}"/>
    <dgm:cxn modelId="{986323F2-511C-46BE-A6B3-3D1AEC8A719F}" type="presOf" srcId="{BC833411-B6FE-47ED-9D3A-908F5341A63E}" destId="{9151DE1D-7F27-4C44-842D-296EED1528EC}" srcOrd="0" destOrd="0" presId="urn:microsoft.com/office/officeart/2005/8/layout/process4"/>
    <dgm:cxn modelId="{A1BF08F4-99E7-459D-A786-7AEB28A9F622}" srcId="{538C8081-6582-4BEE-94EC-8948D636979F}" destId="{CD4C65BD-750D-463C-BAC4-593FA5BEBA44}" srcOrd="1" destOrd="0" parTransId="{42C6FC69-8CA4-424C-826C-A93F43F8E8E0}" sibTransId="{3578D010-479E-492C-8B9C-0A6597FACBD4}"/>
    <dgm:cxn modelId="{39F8C9F5-E1CF-4064-AD36-D48BA4569CD7}" type="presOf" srcId="{CD4C65BD-750D-463C-BAC4-593FA5BEBA44}" destId="{442D5381-9022-4A23-A011-3F6FA8822D10}" srcOrd="1" destOrd="0" presId="urn:microsoft.com/office/officeart/2005/8/layout/process4"/>
    <dgm:cxn modelId="{542284F6-6892-4090-A2B0-35CFFF96592A}" srcId="{CD4C65BD-750D-463C-BAC4-593FA5BEBA44}" destId="{B549E5E9-9767-4493-BDD9-CD8865A82CA4}" srcOrd="0" destOrd="0" parTransId="{66D3E108-B9CA-468B-9CAE-C9A26D2B7714}" sibTransId="{919B01F0-83DA-479B-9FDB-295269108FD2}"/>
    <dgm:cxn modelId="{73E781F7-258D-4815-B7EE-07BC77FC55C8}" srcId="{CD4C65BD-750D-463C-BAC4-593FA5BEBA44}" destId="{7BC95117-980D-4DAC-9315-DA312EE7CBC7}" srcOrd="1" destOrd="0" parTransId="{B5B12421-176B-4830-86C8-BBAF49EF4561}" sibTransId="{6B6EFD87-25BC-45CB-9442-4CDDEA6AFEBC}"/>
    <dgm:cxn modelId="{6B01FAFC-74B9-4492-8A06-8F324F5403BF}" type="presOf" srcId="{538C8081-6582-4BEE-94EC-8948D636979F}" destId="{36B21DB3-271A-46E8-AB07-E2512C706D1E}" srcOrd="0" destOrd="0" presId="urn:microsoft.com/office/officeart/2005/8/layout/process4"/>
    <dgm:cxn modelId="{EC99646A-0B12-4657-BA15-FE36BCE4D21C}" type="presParOf" srcId="{36B21DB3-271A-46E8-AB07-E2512C706D1E}" destId="{A0D7388F-3C5F-4DE6-8644-5FF4FB9D9647}" srcOrd="0" destOrd="0" presId="urn:microsoft.com/office/officeart/2005/8/layout/process4"/>
    <dgm:cxn modelId="{4EAEA287-2CD5-4EB7-AA32-FCFE4A49ADC2}" type="presParOf" srcId="{A0D7388F-3C5F-4DE6-8644-5FF4FB9D9647}" destId="{90255781-8122-40B0-8E53-F457F7B412EC}" srcOrd="0" destOrd="0" presId="urn:microsoft.com/office/officeart/2005/8/layout/process4"/>
    <dgm:cxn modelId="{6EA52C35-0CD3-4667-91B8-3E9505849A1B}" type="presParOf" srcId="{36B21DB3-271A-46E8-AB07-E2512C706D1E}" destId="{9CC1469C-D956-4207-A3B7-46D36D5F4E4F}" srcOrd="1" destOrd="0" presId="urn:microsoft.com/office/officeart/2005/8/layout/process4"/>
    <dgm:cxn modelId="{75AB4B28-DE6F-4593-8B68-55479863A4AD}" type="presParOf" srcId="{36B21DB3-271A-46E8-AB07-E2512C706D1E}" destId="{74DFEFD6-C1B6-4EA0-B97E-3304F6DB90D5}" srcOrd="2" destOrd="0" presId="urn:microsoft.com/office/officeart/2005/8/layout/process4"/>
    <dgm:cxn modelId="{32D508A6-B607-4DF4-AD8E-6347CA61BCE0}" type="presParOf" srcId="{74DFEFD6-C1B6-4EA0-B97E-3304F6DB90D5}" destId="{55950D57-2C95-4D46-AB42-B76371138F27}" srcOrd="0" destOrd="0" presId="urn:microsoft.com/office/officeart/2005/8/layout/process4"/>
    <dgm:cxn modelId="{FBC9B295-0066-48D8-A527-C341802CC862}" type="presParOf" srcId="{74DFEFD6-C1B6-4EA0-B97E-3304F6DB90D5}" destId="{442D5381-9022-4A23-A011-3F6FA8822D10}" srcOrd="1" destOrd="0" presId="urn:microsoft.com/office/officeart/2005/8/layout/process4"/>
    <dgm:cxn modelId="{7A55F87F-E5E2-4364-8AEA-21B83F3EC675}" type="presParOf" srcId="{74DFEFD6-C1B6-4EA0-B97E-3304F6DB90D5}" destId="{5CD57BD0-1A1B-4985-9751-A58A89F92A3F}" srcOrd="2" destOrd="0" presId="urn:microsoft.com/office/officeart/2005/8/layout/process4"/>
    <dgm:cxn modelId="{A69E2A1C-EB20-4A18-AE23-37BE04416573}" type="presParOf" srcId="{5CD57BD0-1A1B-4985-9751-A58A89F92A3F}" destId="{2482C4AC-407E-491D-B6D6-6251269CE874}" srcOrd="0" destOrd="0" presId="urn:microsoft.com/office/officeart/2005/8/layout/process4"/>
    <dgm:cxn modelId="{EBD09351-6B3C-4199-A56E-50C7E8C8619A}" type="presParOf" srcId="{5CD57BD0-1A1B-4985-9751-A58A89F92A3F}" destId="{F310DA82-5F5C-42D8-AC43-9B8D1980965A}" srcOrd="1" destOrd="0" presId="urn:microsoft.com/office/officeart/2005/8/layout/process4"/>
    <dgm:cxn modelId="{8F61DD64-F3BE-4A9B-B3E3-B8D8631911A6}" type="presParOf" srcId="{36B21DB3-271A-46E8-AB07-E2512C706D1E}" destId="{39136E85-EAF7-446B-813A-8601894E5869}" srcOrd="3" destOrd="0" presId="urn:microsoft.com/office/officeart/2005/8/layout/process4"/>
    <dgm:cxn modelId="{730CA313-6296-4AA5-96C7-34DA91FE583D}" type="presParOf" srcId="{36B21DB3-271A-46E8-AB07-E2512C706D1E}" destId="{180F57CE-898A-4043-BEE6-D5E3A4380D56}" srcOrd="4" destOrd="0" presId="urn:microsoft.com/office/officeart/2005/8/layout/process4"/>
    <dgm:cxn modelId="{5B121FE4-B0B7-44C1-998C-C4679D8B30B2}" type="presParOf" srcId="{180F57CE-898A-4043-BEE6-D5E3A4380D56}" destId="{9151DE1D-7F27-4C44-842D-296EED1528EC}" srcOrd="0" destOrd="0" presId="urn:microsoft.com/office/officeart/2005/8/layout/process4"/>
    <dgm:cxn modelId="{503F49FC-96F8-46B0-96B2-03B631E46742}" type="presParOf" srcId="{180F57CE-898A-4043-BEE6-D5E3A4380D56}" destId="{6BFC3363-E3DB-409D-B594-4A3FEAB73922}" srcOrd="1" destOrd="0" presId="urn:microsoft.com/office/officeart/2005/8/layout/process4"/>
    <dgm:cxn modelId="{2EDA2300-9C69-43E0-9C40-481ABE4184C9}" type="presParOf" srcId="{180F57CE-898A-4043-BEE6-D5E3A4380D56}" destId="{4B8A22D7-9A0B-458E-BFCF-2D5EC9D87494}" srcOrd="2" destOrd="0" presId="urn:microsoft.com/office/officeart/2005/8/layout/process4"/>
    <dgm:cxn modelId="{AE406606-57BC-4492-8A9A-038B79133BD6}" type="presParOf" srcId="{4B8A22D7-9A0B-458E-BFCF-2D5EC9D87494}" destId="{EED3FABC-400B-4B28-AFA2-ECE5DF30D13F}" srcOrd="0" destOrd="0" presId="urn:microsoft.com/office/officeart/2005/8/layout/process4"/>
    <dgm:cxn modelId="{B5CDD274-4624-4FED-93A9-17E5E017FF14}" type="presParOf" srcId="{4B8A22D7-9A0B-458E-BFCF-2D5EC9D87494}" destId="{D999F6AA-CC93-4B66-A69E-98F7F35841E4}"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D56562-D928-4BCB-B528-6287111F7CC6}" type="doc">
      <dgm:prSet loTypeId="urn:microsoft.com/office/officeart/2005/8/layout/StepDownProcess" loCatId="process" qsTypeId="urn:microsoft.com/office/officeart/2005/8/quickstyle/simple1" qsCatId="simple" csTypeId="urn:microsoft.com/office/officeart/2005/8/colors/colorful4" csCatId="colorful" phldr="1"/>
      <dgm:spPr/>
      <dgm:t>
        <a:bodyPr/>
        <a:lstStyle/>
        <a:p>
          <a:endParaRPr lang="es-MX"/>
        </a:p>
      </dgm:t>
    </dgm:pt>
    <dgm:pt modelId="{F907F466-FB29-4D15-BACD-7917BD193CD8}">
      <dgm:prSet phldrT="[Texto]" custT="1"/>
      <dgm:spPr/>
      <dgm:t>
        <a:bodyPr/>
        <a:lstStyle/>
        <a:p>
          <a:r>
            <a:rPr lang="es-ES" sz="1200" b="0" i="0" dirty="0">
              <a:solidFill>
                <a:schemeClr val="tx1"/>
              </a:solidFill>
            </a:rPr>
            <a:t>Normalmente al leer un texto por primera vez nos quedaremos con la idea principal. Si luego queremos profundizar, volver a leerlo es una de las mejores opciones ya que cuando sabemos de qué trata, los detalles que en un principio pudimos pasar por alto serán mucho más obvios tras la segunda lectura.</a:t>
          </a:r>
          <a:endParaRPr lang="es-MX" sz="1200" dirty="0">
            <a:solidFill>
              <a:schemeClr val="tx1"/>
            </a:solidFill>
          </a:endParaRPr>
        </a:p>
      </dgm:t>
    </dgm:pt>
    <dgm:pt modelId="{EF2524F7-FCB6-47F6-8347-DDA2EE49C2F3}" type="parTrans" cxnId="{70F1612C-FBC4-4276-916C-A63CFA999484}">
      <dgm:prSet/>
      <dgm:spPr/>
      <dgm:t>
        <a:bodyPr/>
        <a:lstStyle/>
        <a:p>
          <a:endParaRPr lang="es-MX" sz="1200">
            <a:solidFill>
              <a:schemeClr val="tx1"/>
            </a:solidFill>
          </a:endParaRPr>
        </a:p>
      </dgm:t>
    </dgm:pt>
    <dgm:pt modelId="{15176B0D-AE06-4931-9DE1-91204FD61E5B}" type="sibTrans" cxnId="{70F1612C-FBC4-4276-916C-A63CFA999484}">
      <dgm:prSet/>
      <dgm:spPr/>
      <dgm:t>
        <a:bodyPr/>
        <a:lstStyle/>
        <a:p>
          <a:endParaRPr lang="es-MX" sz="1200">
            <a:solidFill>
              <a:schemeClr val="tx1"/>
            </a:solidFill>
          </a:endParaRPr>
        </a:p>
      </dgm:t>
    </dgm:pt>
    <dgm:pt modelId="{C84E9B2F-B91B-4B47-8E27-92F99F0B28DA}">
      <dgm:prSet phldrT="[Texto]" custT="1"/>
      <dgm:spPr/>
      <dgm:t>
        <a:bodyPr/>
        <a:lstStyle/>
        <a:p>
          <a:r>
            <a:rPr lang="es-ES" sz="1200" b="0" i="0" dirty="0">
              <a:solidFill>
                <a:schemeClr val="tx1"/>
              </a:solidFill>
            </a:rPr>
            <a:t>1. Vuelve a leer el texto</a:t>
          </a:r>
          <a:endParaRPr lang="es-MX" sz="1200" dirty="0">
            <a:solidFill>
              <a:schemeClr val="tx1"/>
            </a:solidFill>
          </a:endParaRPr>
        </a:p>
      </dgm:t>
    </dgm:pt>
    <dgm:pt modelId="{6A6BE3D5-4999-4AC2-8B40-17BBA5FD7F33}" type="parTrans" cxnId="{2D8930C8-390D-4EA3-98D1-BBF3FCF97489}">
      <dgm:prSet/>
      <dgm:spPr/>
      <dgm:t>
        <a:bodyPr/>
        <a:lstStyle/>
        <a:p>
          <a:endParaRPr lang="es-MX" sz="1200">
            <a:solidFill>
              <a:schemeClr val="tx1"/>
            </a:solidFill>
          </a:endParaRPr>
        </a:p>
      </dgm:t>
    </dgm:pt>
    <dgm:pt modelId="{4D55F081-4548-4E1A-9D0D-6A42E1ABC886}" type="sibTrans" cxnId="{2D8930C8-390D-4EA3-98D1-BBF3FCF97489}">
      <dgm:prSet/>
      <dgm:spPr/>
      <dgm:t>
        <a:bodyPr/>
        <a:lstStyle/>
        <a:p>
          <a:endParaRPr lang="es-MX" sz="1200">
            <a:solidFill>
              <a:schemeClr val="tx1"/>
            </a:solidFill>
          </a:endParaRPr>
        </a:p>
      </dgm:t>
    </dgm:pt>
    <dgm:pt modelId="{3953B45E-C03E-4D71-B234-76F61DE1B4CB}">
      <dgm:prSet phldrT="[Texto]" custT="1"/>
      <dgm:spPr/>
      <dgm:t>
        <a:bodyPr/>
        <a:lstStyle/>
        <a:p>
          <a:r>
            <a:rPr lang="es-ES" sz="1200" b="0" i="0" dirty="0">
              <a:solidFill>
                <a:schemeClr val="tx1"/>
              </a:solidFill>
            </a:rPr>
            <a:t>La información que vamos aprendiendo en el transcurso de nuestra vida puede resultarnos de mucha ayuda para afrontar nuevas situaciones. De igual modo, cuando vayamos a leer un texto, estos conocimientos previos son de suma importancia pues pueden facilitar la comprensión del mismo.</a:t>
          </a:r>
          <a:endParaRPr lang="es-MX" sz="1200" dirty="0">
            <a:solidFill>
              <a:schemeClr val="tx1"/>
            </a:solidFill>
          </a:endParaRPr>
        </a:p>
      </dgm:t>
    </dgm:pt>
    <dgm:pt modelId="{ECB6D494-1ED1-4AE6-8FF0-89BB04FDE060}" type="parTrans" cxnId="{C01CE846-AB0B-4EA0-9490-5CFE1F2442BE}">
      <dgm:prSet/>
      <dgm:spPr/>
      <dgm:t>
        <a:bodyPr/>
        <a:lstStyle/>
        <a:p>
          <a:endParaRPr lang="es-MX" sz="1200">
            <a:solidFill>
              <a:schemeClr val="tx1"/>
            </a:solidFill>
          </a:endParaRPr>
        </a:p>
      </dgm:t>
    </dgm:pt>
    <dgm:pt modelId="{E83A3D00-A2AB-45BA-8C9D-89135CA8784B}" type="sibTrans" cxnId="{C01CE846-AB0B-4EA0-9490-5CFE1F2442BE}">
      <dgm:prSet/>
      <dgm:spPr/>
      <dgm:t>
        <a:bodyPr/>
        <a:lstStyle/>
        <a:p>
          <a:endParaRPr lang="es-MX" sz="1200">
            <a:solidFill>
              <a:schemeClr val="tx1"/>
            </a:solidFill>
          </a:endParaRPr>
        </a:p>
      </dgm:t>
    </dgm:pt>
    <dgm:pt modelId="{1FF77EED-F80B-4E1E-B5BD-96FEFB1059B6}">
      <dgm:prSet phldrT="[Texto]" custT="1"/>
      <dgm:spPr/>
      <dgm:t>
        <a:bodyPr/>
        <a:lstStyle/>
        <a:p>
          <a:r>
            <a:rPr lang="es-MX" sz="1200" b="0" i="0" dirty="0">
              <a:solidFill>
                <a:schemeClr val="tx1"/>
              </a:solidFill>
            </a:rPr>
            <a:t>Usa tu conocimiento previo</a:t>
          </a:r>
          <a:endParaRPr lang="es-MX" sz="1200" dirty="0">
            <a:solidFill>
              <a:schemeClr val="tx1"/>
            </a:solidFill>
          </a:endParaRPr>
        </a:p>
      </dgm:t>
    </dgm:pt>
    <dgm:pt modelId="{1C416AD7-A1B4-47D2-8CB2-7EAFB77966B7}" type="parTrans" cxnId="{0192F295-A5DF-42EF-A086-EF80457D9B86}">
      <dgm:prSet/>
      <dgm:spPr/>
      <dgm:t>
        <a:bodyPr/>
        <a:lstStyle/>
        <a:p>
          <a:endParaRPr lang="es-MX" sz="1200">
            <a:solidFill>
              <a:schemeClr val="tx1"/>
            </a:solidFill>
          </a:endParaRPr>
        </a:p>
      </dgm:t>
    </dgm:pt>
    <dgm:pt modelId="{347595E8-0134-4A6B-AC72-CCA0BA17AB76}" type="sibTrans" cxnId="{0192F295-A5DF-42EF-A086-EF80457D9B86}">
      <dgm:prSet/>
      <dgm:spPr/>
      <dgm:t>
        <a:bodyPr/>
        <a:lstStyle/>
        <a:p>
          <a:endParaRPr lang="es-MX" sz="1200">
            <a:solidFill>
              <a:schemeClr val="tx1"/>
            </a:solidFill>
          </a:endParaRPr>
        </a:p>
      </dgm:t>
    </dgm:pt>
    <dgm:pt modelId="{82CB33B6-A685-4DFD-A11E-072931DBCDC4}">
      <dgm:prSet phldrT="[Texto]" custT="1"/>
      <dgm:spPr/>
      <dgm:t>
        <a:bodyPr/>
        <a:lstStyle/>
        <a:p>
          <a:r>
            <a:rPr lang="es-ES" sz="1200" b="0" i="0" dirty="0">
              <a:solidFill>
                <a:schemeClr val="tx1"/>
              </a:solidFill>
            </a:rPr>
            <a:t>Cuando nos encontramos inmersos en la lectura de un texto y tenemos problemas con el significado de una palabra pero no disponemos de herramientas para averiguar su significado, debemos fijarnos en las partes del texto que la rodean. De esto precisamente es de lo que hablamos cuando nos referimos a ‘las pistas del contexto’. Este método consiste en la comprensión de una palabra cuyo significado desconocemos ubicándola en contexto con el resto del texto. Debemos ser capaces de leer entre líneas, al final todo se basa en emplear la lógica.</a:t>
          </a:r>
          <a:endParaRPr lang="es-MX" sz="1200" dirty="0">
            <a:solidFill>
              <a:schemeClr val="tx1"/>
            </a:solidFill>
          </a:endParaRPr>
        </a:p>
      </dgm:t>
    </dgm:pt>
    <dgm:pt modelId="{2E0C656B-65BE-4D37-AD02-7677F1284FA1}" type="parTrans" cxnId="{F7F9DFF4-7440-4528-99FB-19EDAB8FF67D}">
      <dgm:prSet/>
      <dgm:spPr/>
      <dgm:t>
        <a:bodyPr/>
        <a:lstStyle/>
        <a:p>
          <a:endParaRPr lang="es-MX" sz="1200">
            <a:solidFill>
              <a:schemeClr val="tx1"/>
            </a:solidFill>
          </a:endParaRPr>
        </a:p>
      </dgm:t>
    </dgm:pt>
    <dgm:pt modelId="{69ED9B5A-9BD5-4199-BB03-866128106A54}" type="sibTrans" cxnId="{F7F9DFF4-7440-4528-99FB-19EDAB8FF67D}">
      <dgm:prSet/>
      <dgm:spPr/>
      <dgm:t>
        <a:bodyPr/>
        <a:lstStyle/>
        <a:p>
          <a:endParaRPr lang="es-MX" sz="1200">
            <a:solidFill>
              <a:schemeClr val="tx1"/>
            </a:solidFill>
          </a:endParaRPr>
        </a:p>
      </dgm:t>
    </dgm:pt>
    <dgm:pt modelId="{A2769D75-5B0B-44DB-8D83-9F1D36D773F9}">
      <dgm:prSet phldrT="[Texto]" custT="1"/>
      <dgm:spPr/>
      <dgm:t>
        <a:bodyPr/>
        <a:lstStyle/>
        <a:p>
          <a:r>
            <a:rPr lang="es-ES" sz="1200" b="0" i="0" dirty="0">
              <a:solidFill>
                <a:schemeClr val="tx1"/>
              </a:solidFill>
            </a:rPr>
            <a:t>Lee entre líneas, usa las pistas del contexto</a:t>
          </a:r>
          <a:endParaRPr lang="es-MX" sz="1200" dirty="0">
            <a:solidFill>
              <a:schemeClr val="tx1"/>
            </a:solidFill>
          </a:endParaRPr>
        </a:p>
      </dgm:t>
    </dgm:pt>
    <dgm:pt modelId="{D702FBC3-95ED-4646-8970-AC6C5D7A0D1A}" type="parTrans" cxnId="{EF6A97D9-8378-4F1A-92DC-EABD9A39F7A3}">
      <dgm:prSet/>
      <dgm:spPr/>
      <dgm:t>
        <a:bodyPr/>
        <a:lstStyle/>
        <a:p>
          <a:endParaRPr lang="es-MX" sz="1200">
            <a:solidFill>
              <a:schemeClr val="tx1"/>
            </a:solidFill>
          </a:endParaRPr>
        </a:p>
      </dgm:t>
    </dgm:pt>
    <dgm:pt modelId="{8472FD6D-835F-4254-8E15-5F4EE48CCF1F}" type="sibTrans" cxnId="{EF6A97D9-8378-4F1A-92DC-EABD9A39F7A3}">
      <dgm:prSet/>
      <dgm:spPr/>
      <dgm:t>
        <a:bodyPr/>
        <a:lstStyle/>
        <a:p>
          <a:endParaRPr lang="es-MX" sz="1200">
            <a:solidFill>
              <a:schemeClr val="tx1"/>
            </a:solidFill>
          </a:endParaRPr>
        </a:p>
      </dgm:t>
    </dgm:pt>
    <dgm:pt modelId="{05CD0D2F-C538-4C6B-BFE4-D3F88FD3043F}" type="pres">
      <dgm:prSet presAssocID="{E7D56562-D928-4BCB-B528-6287111F7CC6}" presName="rootnode" presStyleCnt="0">
        <dgm:presLayoutVars>
          <dgm:chMax/>
          <dgm:chPref/>
          <dgm:dir/>
          <dgm:animLvl val="lvl"/>
        </dgm:presLayoutVars>
      </dgm:prSet>
      <dgm:spPr/>
    </dgm:pt>
    <dgm:pt modelId="{E397F35C-A298-4FE9-971F-3CC2B0763D4B}" type="pres">
      <dgm:prSet presAssocID="{F907F466-FB29-4D15-BACD-7917BD193CD8}" presName="composite" presStyleCnt="0"/>
      <dgm:spPr/>
    </dgm:pt>
    <dgm:pt modelId="{A80992A8-D7F3-495F-95EF-6C441C8DE0B2}" type="pres">
      <dgm:prSet presAssocID="{F907F466-FB29-4D15-BACD-7917BD193CD8}" presName="bentUpArrow1" presStyleLbl="alignImgPlace1" presStyleIdx="0" presStyleCnt="2"/>
      <dgm:spPr/>
    </dgm:pt>
    <dgm:pt modelId="{A5F2FBD9-BBD9-4C9A-AA6E-3A1699845199}" type="pres">
      <dgm:prSet presAssocID="{F907F466-FB29-4D15-BACD-7917BD193CD8}" presName="ParentText" presStyleLbl="node1" presStyleIdx="0" presStyleCnt="3">
        <dgm:presLayoutVars>
          <dgm:chMax val="1"/>
          <dgm:chPref val="1"/>
          <dgm:bulletEnabled val="1"/>
        </dgm:presLayoutVars>
      </dgm:prSet>
      <dgm:spPr/>
    </dgm:pt>
    <dgm:pt modelId="{A8A5CD10-F66A-4DFC-A716-6D91C19EC4E3}" type="pres">
      <dgm:prSet presAssocID="{F907F466-FB29-4D15-BACD-7917BD193CD8}" presName="ChildText" presStyleLbl="revTx" presStyleIdx="0" presStyleCnt="3">
        <dgm:presLayoutVars>
          <dgm:chMax val="0"/>
          <dgm:chPref val="0"/>
          <dgm:bulletEnabled val="1"/>
        </dgm:presLayoutVars>
      </dgm:prSet>
      <dgm:spPr/>
    </dgm:pt>
    <dgm:pt modelId="{EFA87C75-95DF-448D-BF29-01C29D171E7C}" type="pres">
      <dgm:prSet presAssocID="{15176B0D-AE06-4931-9DE1-91204FD61E5B}" presName="sibTrans" presStyleCnt="0"/>
      <dgm:spPr/>
    </dgm:pt>
    <dgm:pt modelId="{15014B15-CE2D-467E-BC40-7E809521E71F}" type="pres">
      <dgm:prSet presAssocID="{3953B45E-C03E-4D71-B234-76F61DE1B4CB}" presName="composite" presStyleCnt="0"/>
      <dgm:spPr/>
    </dgm:pt>
    <dgm:pt modelId="{9BBC8C83-EDA0-4D2C-92DA-B6E81BC9D7F3}" type="pres">
      <dgm:prSet presAssocID="{3953B45E-C03E-4D71-B234-76F61DE1B4CB}" presName="bentUpArrow1" presStyleLbl="alignImgPlace1" presStyleIdx="1" presStyleCnt="2"/>
      <dgm:spPr/>
    </dgm:pt>
    <dgm:pt modelId="{99D94AD2-8A7C-40EB-BD74-A54C413BB789}" type="pres">
      <dgm:prSet presAssocID="{3953B45E-C03E-4D71-B234-76F61DE1B4CB}" presName="ParentText" presStyleLbl="node1" presStyleIdx="1" presStyleCnt="3">
        <dgm:presLayoutVars>
          <dgm:chMax val="1"/>
          <dgm:chPref val="1"/>
          <dgm:bulletEnabled val="1"/>
        </dgm:presLayoutVars>
      </dgm:prSet>
      <dgm:spPr/>
    </dgm:pt>
    <dgm:pt modelId="{1AECCD99-9AA8-4DAA-B8B9-77189A6215C8}" type="pres">
      <dgm:prSet presAssocID="{3953B45E-C03E-4D71-B234-76F61DE1B4CB}" presName="ChildText" presStyleLbl="revTx" presStyleIdx="1" presStyleCnt="3">
        <dgm:presLayoutVars>
          <dgm:chMax val="0"/>
          <dgm:chPref val="0"/>
          <dgm:bulletEnabled val="1"/>
        </dgm:presLayoutVars>
      </dgm:prSet>
      <dgm:spPr/>
    </dgm:pt>
    <dgm:pt modelId="{3B8D1317-4028-4A81-8702-73C52A8BCFC3}" type="pres">
      <dgm:prSet presAssocID="{E83A3D00-A2AB-45BA-8C9D-89135CA8784B}" presName="sibTrans" presStyleCnt="0"/>
      <dgm:spPr/>
    </dgm:pt>
    <dgm:pt modelId="{BECE2763-6E84-47B6-BC0B-0A4C38BD28DF}" type="pres">
      <dgm:prSet presAssocID="{82CB33B6-A685-4DFD-A11E-072931DBCDC4}" presName="composite" presStyleCnt="0"/>
      <dgm:spPr/>
    </dgm:pt>
    <dgm:pt modelId="{04FF4D9E-22F3-49EA-9E23-7813545A4A26}" type="pres">
      <dgm:prSet presAssocID="{82CB33B6-A685-4DFD-A11E-072931DBCDC4}" presName="ParentText" presStyleLbl="node1" presStyleIdx="2" presStyleCnt="3" custScaleX="140830">
        <dgm:presLayoutVars>
          <dgm:chMax val="1"/>
          <dgm:chPref val="1"/>
          <dgm:bulletEnabled val="1"/>
        </dgm:presLayoutVars>
      </dgm:prSet>
      <dgm:spPr/>
    </dgm:pt>
    <dgm:pt modelId="{D7D62644-67F4-4D3B-9571-599D0A418D77}" type="pres">
      <dgm:prSet presAssocID="{82CB33B6-A685-4DFD-A11E-072931DBCDC4}" presName="FinalChildText" presStyleLbl="revTx" presStyleIdx="2" presStyleCnt="3" custLinFactNeighborX="36720">
        <dgm:presLayoutVars>
          <dgm:chMax val="0"/>
          <dgm:chPref val="0"/>
          <dgm:bulletEnabled val="1"/>
        </dgm:presLayoutVars>
      </dgm:prSet>
      <dgm:spPr/>
    </dgm:pt>
  </dgm:ptLst>
  <dgm:cxnLst>
    <dgm:cxn modelId="{70F1612C-FBC4-4276-916C-A63CFA999484}" srcId="{E7D56562-D928-4BCB-B528-6287111F7CC6}" destId="{F907F466-FB29-4D15-BACD-7917BD193CD8}" srcOrd="0" destOrd="0" parTransId="{EF2524F7-FCB6-47F6-8347-DDA2EE49C2F3}" sibTransId="{15176B0D-AE06-4931-9DE1-91204FD61E5B}"/>
    <dgm:cxn modelId="{CBEC7637-5EC6-4FBF-AB64-D3E48363A660}" type="presOf" srcId="{E7D56562-D928-4BCB-B528-6287111F7CC6}" destId="{05CD0D2F-C538-4C6B-BFE4-D3F88FD3043F}" srcOrd="0" destOrd="0" presId="urn:microsoft.com/office/officeart/2005/8/layout/StepDownProcess"/>
    <dgm:cxn modelId="{CDC03242-2E32-40AA-80EC-B834E3257499}" type="presOf" srcId="{3953B45E-C03E-4D71-B234-76F61DE1B4CB}" destId="{99D94AD2-8A7C-40EB-BD74-A54C413BB789}" srcOrd="0" destOrd="0" presId="urn:microsoft.com/office/officeart/2005/8/layout/StepDownProcess"/>
    <dgm:cxn modelId="{C01CE846-AB0B-4EA0-9490-5CFE1F2442BE}" srcId="{E7D56562-D928-4BCB-B528-6287111F7CC6}" destId="{3953B45E-C03E-4D71-B234-76F61DE1B4CB}" srcOrd="1" destOrd="0" parTransId="{ECB6D494-1ED1-4AE6-8FF0-89BB04FDE060}" sibTransId="{E83A3D00-A2AB-45BA-8C9D-89135CA8784B}"/>
    <dgm:cxn modelId="{D7E25B47-C689-422C-B2E8-BE46E17AB3D3}" type="presOf" srcId="{C84E9B2F-B91B-4B47-8E27-92F99F0B28DA}" destId="{A8A5CD10-F66A-4DFC-A716-6D91C19EC4E3}" srcOrd="0" destOrd="0" presId="urn:microsoft.com/office/officeart/2005/8/layout/StepDownProcess"/>
    <dgm:cxn modelId="{694AC94F-1455-46C7-BC37-51A357954449}" type="presOf" srcId="{A2769D75-5B0B-44DB-8D83-9F1D36D773F9}" destId="{D7D62644-67F4-4D3B-9571-599D0A418D77}" srcOrd="0" destOrd="0" presId="urn:microsoft.com/office/officeart/2005/8/layout/StepDownProcess"/>
    <dgm:cxn modelId="{060B9156-0839-4AC7-94FC-C5368025FDA7}" type="presOf" srcId="{F907F466-FB29-4D15-BACD-7917BD193CD8}" destId="{A5F2FBD9-BBD9-4C9A-AA6E-3A1699845199}" srcOrd="0" destOrd="0" presId="urn:microsoft.com/office/officeart/2005/8/layout/StepDownProcess"/>
    <dgm:cxn modelId="{0192F295-A5DF-42EF-A086-EF80457D9B86}" srcId="{3953B45E-C03E-4D71-B234-76F61DE1B4CB}" destId="{1FF77EED-F80B-4E1E-B5BD-96FEFB1059B6}" srcOrd="0" destOrd="0" parTransId="{1C416AD7-A1B4-47D2-8CB2-7EAFB77966B7}" sibTransId="{347595E8-0134-4A6B-AC72-CCA0BA17AB76}"/>
    <dgm:cxn modelId="{CDA8DFC2-4053-4782-A217-0B22831089D7}" type="presOf" srcId="{82CB33B6-A685-4DFD-A11E-072931DBCDC4}" destId="{04FF4D9E-22F3-49EA-9E23-7813545A4A26}" srcOrd="0" destOrd="0" presId="urn:microsoft.com/office/officeart/2005/8/layout/StepDownProcess"/>
    <dgm:cxn modelId="{2D8930C8-390D-4EA3-98D1-BBF3FCF97489}" srcId="{F907F466-FB29-4D15-BACD-7917BD193CD8}" destId="{C84E9B2F-B91B-4B47-8E27-92F99F0B28DA}" srcOrd="0" destOrd="0" parTransId="{6A6BE3D5-4999-4AC2-8B40-17BBA5FD7F33}" sibTransId="{4D55F081-4548-4E1A-9D0D-6A42E1ABC886}"/>
    <dgm:cxn modelId="{EF6A97D9-8378-4F1A-92DC-EABD9A39F7A3}" srcId="{82CB33B6-A685-4DFD-A11E-072931DBCDC4}" destId="{A2769D75-5B0B-44DB-8D83-9F1D36D773F9}" srcOrd="0" destOrd="0" parTransId="{D702FBC3-95ED-4646-8970-AC6C5D7A0D1A}" sibTransId="{8472FD6D-835F-4254-8E15-5F4EE48CCF1F}"/>
    <dgm:cxn modelId="{52EDF1EC-EC07-4D5A-8058-5DE3A844EB75}" type="presOf" srcId="{1FF77EED-F80B-4E1E-B5BD-96FEFB1059B6}" destId="{1AECCD99-9AA8-4DAA-B8B9-77189A6215C8}" srcOrd="0" destOrd="0" presId="urn:microsoft.com/office/officeart/2005/8/layout/StepDownProcess"/>
    <dgm:cxn modelId="{F7F9DFF4-7440-4528-99FB-19EDAB8FF67D}" srcId="{E7D56562-D928-4BCB-B528-6287111F7CC6}" destId="{82CB33B6-A685-4DFD-A11E-072931DBCDC4}" srcOrd="2" destOrd="0" parTransId="{2E0C656B-65BE-4D37-AD02-7677F1284FA1}" sibTransId="{69ED9B5A-9BD5-4199-BB03-866128106A54}"/>
    <dgm:cxn modelId="{123324C1-0748-4F77-95CC-F3DFDA58775D}" type="presParOf" srcId="{05CD0D2F-C538-4C6B-BFE4-D3F88FD3043F}" destId="{E397F35C-A298-4FE9-971F-3CC2B0763D4B}" srcOrd="0" destOrd="0" presId="urn:microsoft.com/office/officeart/2005/8/layout/StepDownProcess"/>
    <dgm:cxn modelId="{BD93506D-B74F-4B28-B390-AEC5B48B1242}" type="presParOf" srcId="{E397F35C-A298-4FE9-971F-3CC2B0763D4B}" destId="{A80992A8-D7F3-495F-95EF-6C441C8DE0B2}" srcOrd="0" destOrd="0" presId="urn:microsoft.com/office/officeart/2005/8/layout/StepDownProcess"/>
    <dgm:cxn modelId="{118FEB2A-9113-4C9B-8727-DF4CD36A9A51}" type="presParOf" srcId="{E397F35C-A298-4FE9-971F-3CC2B0763D4B}" destId="{A5F2FBD9-BBD9-4C9A-AA6E-3A1699845199}" srcOrd="1" destOrd="0" presId="urn:microsoft.com/office/officeart/2005/8/layout/StepDownProcess"/>
    <dgm:cxn modelId="{99BCC28C-F007-4ED7-B62A-4E49A2387D6A}" type="presParOf" srcId="{E397F35C-A298-4FE9-971F-3CC2B0763D4B}" destId="{A8A5CD10-F66A-4DFC-A716-6D91C19EC4E3}" srcOrd="2" destOrd="0" presId="urn:microsoft.com/office/officeart/2005/8/layout/StepDownProcess"/>
    <dgm:cxn modelId="{CCA26C0A-6BCD-4ABE-B674-A8BFCE8B7AE6}" type="presParOf" srcId="{05CD0D2F-C538-4C6B-BFE4-D3F88FD3043F}" destId="{EFA87C75-95DF-448D-BF29-01C29D171E7C}" srcOrd="1" destOrd="0" presId="urn:microsoft.com/office/officeart/2005/8/layout/StepDownProcess"/>
    <dgm:cxn modelId="{966DAFAD-1E2C-430D-A343-FA955F882C58}" type="presParOf" srcId="{05CD0D2F-C538-4C6B-BFE4-D3F88FD3043F}" destId="{15014B15-CE2D-467E-BC40-7E809521E71F}" srcOrd="2" destOrd="0" presId="urn:microsoft.com/office/officeart/2005/8/layout/StepDownProcess"/>
    <dgm:cxn modelId="{BF0BCB67-31E4-4438-BCF3-7BE4D3F11711}" type="presParOf" srcId="{15014B15-CE2D-467E-BC40-7E809521E71F}" destId="{9BBC8C83-EDA0-4D2C-92DA-B6E81BC9D7F3}" srcOrd="0" destOrd="0" presId="urn:microsoft.com/office/officeart/2005/8/layout/StepDownProcess"/>
    <dgm:cxn modelId="{A3C14103-0A53-40CB-B56A-ED975D4A492B}" type="presParOf" srcId="{15014B15-CE2D-467E-BC40-7E809521E71F}" destId="{99D94AD2-8A7C-40EB-BD74-A54C413BB789}" srcOrd="1" destOrd="0" presId="urn:microsoft.com/office/officeart/2005/8/layout/StepDownProcess"/>
    <dgm:cxn modelId="{89BA703B-5638-4147-B5D8-743DCBCA7840}" type="presParOf" srcId="{15014B15-CE2D-467E-BC40-7E809521E71F}" destId="{1AECCD99-9AA8-4DAA-B8B9-77189A6215C8}" srcOrd="2" destOrd="0" presId="urn:microsoft.com/office/officeart/2005/8/layout/StepDownProcess"/>
    <dgm:cxn modelId="{A5EAFF8F-142A-4314-818A-9046A8429EC8}" type="presParOf" srcId="{05CD0D2F-C538-4C6B-BFE4-D3F88FD3043F}" destId="{3B8D1317-4028-4A81-8702-73C52A8BCFC3}" srcOrd="3" destOrd="0" presId="urn:microsoft.com/office/officeart/2005/8/layout/StepDownProcess"/>
    <dgm:cxn modelId="{5FCA3356-243F-41EA-AABA-7D27F1490FF5}" type="presParOf" srcId="{05CD0D2F-C538-4C6B-BFE4-D3F88FD3043F}" destId="{BECE2763-6E84-47B6-BC0B-0A4C38BD28DF}" srcOrd="4" destOrd="0" presId="urn:microsoft.com/office/officeart/2005/8/layout/StepDownProcess"/>
    <dgm:cxn modelId="{E010E5BC-7687-461C-B0A6-DAA9821AC0DC}" type="presParOf" srcId="{BECE2763-6E84-47B6-BC0B-0A4C38BD28DF}" destId="{04FF4D9E-22F3-49EA-9E23-7813545A4A26}" srcOrd="0" destOrd="0" presId="urn:microsoft.com/office/officeart/2005/8/layout/StepDownProcess"/>
    <dgm:cxn modelId="{EE5BDDF7-79A8-4DAC-8D00-C6BB4226905D}" type="presParOf" srcId="{BECE2763-6E84-47B6-BC0B-0A4C38BD28DF}" destId="{D7D62644-67F4-4D3B-9571-599D0A418D77}"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5B3948-DB51-4D05-B9FD-45699AF1002A}" type="doc">
      <dgm:prSet loTypeId="urn:microsoft.com/office/officeart/2005/8/layout/process3" loCatId="process" qsTypeId="urn:microsoft.com/office/officeart/2005/8/quickstyle/simple1" qsCatId="simple" csTypeId="urn:microsoft.com/office/officeart/2005/8/colors/colorful5" csCatId="colorful" phldr="1"/>
      <dgm:spPr/>
      <dgm:t>
        <a:bodyPr/>
        <a:lstStyle/>
        <a:p>
          <a:endParaRPr lang="es-MX"/>
        </a:p>
      </dgm:t>
    </dgm:pt>
    <dgm:pt modelId="{58B230F4-11D9-44CC-88A1-4C0E3A028732}">
      <dgm:prSet phldrT="[Texto]"/>
      <dgm:spPr/>
      <dgm:t>
        <a:bodyPr/>
        <a:lstStyle/>
        <a:p>
          <a:r>
            <a:rPr lang="es-MX" b="0" i="0" dirty="0"/>
            <a:t>Piensa en voz alta</a:t>
          </a:r>
          <a:endParaRPr lang="es-MX" dirty="0"/>
        </a:p>
      </dgm:t>
    </dgm:pt>
    <dgm:pt modelId="{30B57F26-B179-4107-9A45-A58AD0F4DE80}" type="parTrans" cxnId="{6515A078-E07C-45C8-B0B4-6DE5314386BD}">
      <dgm:prSet/>
      <dgm:spPr/>
      <dgm:t>
        <a:bodyPr/>
        <a:lstStyle/>
        <a:p>
          <a:endParaRPr lang="es-MX"/>
        </a:p>
      </dgm:t>
    </dgm:pt>
    <dgm:pt modelId="{70A9217A-1106-4104-AB1C-D396BFD42EA9}" type="sibTrans" cxnId="{6515A078-E07C-45C8-B0B4-6DE5314386BD}">
      <dgm:prSet/>
      <dgm:spPr/>
      <dgm:t>
        <a:bodyPr/>
        <a:lstStyle/>
        <a:p>
          <a:endParaRPr lang="es-MX"/>
        </a:p>
      </dgm:t>
    </dgm:pt>
    <dgm:pt modelId="{3C3B72BD-A5B3-4278-8AD9-D8FFF75E5B22}">
      <dgm:prSet phldrT="[Texto]"/>
      <dgm:spPr/>
      <dgm:t>
        <a:bodyPr/>
        <a:lstStyle/>
        <a:p>
          <a:r>
            <a:rPr lang="es-ES" b="0" i="0" dirty="0"/>
            <a:t>Todo adquiere mayor sentido cuando lo decimos en voz alta puesto que es mucho más sencillo entender algo cuando se explica mediante la voz en lugar de leyendo para uno mismo. Si leemos algo y resulta que no lo hemos comprendido por completo, repetirlo en voz alta es una idea a tener en cuenta.</a:t>
          </a:r>
          <a:endParaRPr lang="es-MX" dirty="0"/>
        </a:p>
      </dgm:t>
    </dgm:pt>
    <dgm:pt modelId="{A1A1BF46-D0A7-4F9E-93F6-FE304093AC8C}" type="parTrans" cxnId="{EA25B1A7-B435-418F-B33D-80C474364B8B}">
      <dgm:prSet/>
      <dgm:spPr/>
      <dgm:t>
        <a:bodyPr/>
        <a:lstStyle/>
        <a:p>
          <a:endParaRPr lang="es-MX"/>
        </a:p>
      </dgm:t>
    </dgm:pt>
    <dgm:pt modelId="{6DD9E403-9C7C-456F-BC6D-3B0F4CA3F784}" type="sibTrans" cxnId="{EA25B1A7-B435-418F-B33D-80C474364B8B}">
      <dgm:prSet/>
      <dgm:spPr/>
      <dgm:t>
        <a:bodyPr/>
        <a:lstStyle/>
        <a:p>
          <a:endParaRPr lang="es-MX"/>
        </a:p>
      </dgm:t>
    </dgm:pt>
    <dgm:pt modelId="{A194323A-9048-4799-BE1A-FA74AF0E4884}">
      <dgm:prSet phldrT="[Texto]"/>
      <dgm:spPr/>
      <dgm:t>
        <a:bodyPr/>
        <a:lstStyle/>
        <a:p>
          <a:r>
            <a:rPr lang="es-MX" b="0" i="0" dirty="0"/>
            <a:t>Haz un resumen</a:t>
          </a:r>
          <a:endParaRPr lang="es-MX" dirty="0"/>
        </a:p>
      </dgm:t>
    </dgm:pt>
    <dgm:pt modelId="{3C860741-B38F-4F0B-B574-1489338DC0AE}" type="parTrans" cxnId="{21409D5A-0E6E-4FF0-B76D-A77686859881}">
      <dgm:prSet/>
      <dgm:spPr/>
      <dgm:t>
        <a:bodyPr/>
        <a:lstStyle/>
        <a:p>
          <a:endParaRPr lang="es-MX"/>
        </a:p>
      </dgm:t>
    </dgm:pt>
    <dgm:pt modelId="{55B4BEC7-AF07-409F-AE94-883A96D923D4}" type="sibTrans" cxnId="{21409D5A-0E6E-4FF0-B76D-A77686859881}">
      <dgm:prSet/>
      <dgm:spPr/>
      <dgm:t>
        <a:bodyPr/>
        <a:lstStyle/>
        <a:p>
          <a:endParaRPr lang="es-MX"/>
        </a:p>
      </dgm:t>
    </dgm:pt>
    <dgm:pt modelId="{A70FA893-0128-4CE1-B534-D3E1E8BF3106}">
      <dgm:prSet phldrT="[Texto]"/>
      <dgm:spPr/>
      <dgm:t>
        <a:bodyPr/>
        <a:lstStyle/>
        <a:p>
          <a:r>
            <a:rPr lang="es-ES" b="0" i="0" dirty="0"/>
            <a:t>Cuando terminamos de leer puede que alguno de los detalles no hayan quedado del todo claros. En este caso reunir los datos más importantes del texto tales como los personajes, el motivo, los problemas, los resultados… puede servir como ayuda para llenar esos pequeños huecos argumentales que no quedaron completamente claros durante la primera lectura.</a:t>
          </a:r>
          <a:endParaRPr lang="es-MX" dirty="0"/>
        </a:p>
      </dgm:t>
    </dgm:pt>
    <dgm:pt modelId="{E3265734-24C2-4274-9194-00EA04CD161B}" type="parTrans" cxnId="{14306EFC-1BCC-4C02-ABDB-A33129403A62}">
      <dgm:prSet/>
      <dgm:spPr/>
      <dgm:t>
        <a:bodyPr/>
        <a:lstStyle/>
        <a:p>
          <a:endParaRPr lang="es-MX"/>
        </a:p>
      </dgm:t>
    </dgm:pt>
    <dgm:pt modelId="{D3D82AF1-2DA0-44F7-873E-47B5D140B821}" type="sibTrans" cxnId="{14306EFC-1BCC-4C02-ABDB-A33129403A62}">
      <dgm:prSet/>
      <dgm:spPr/>
      <dgm:t>
        <a:bodyPr/>
        <a:lstStyle/>
        <a:p>
          <a:endParaRPr lang="es-MX"/>
        </a:p>
      </dgm:t>
    </dgm:pt>
    <dgm:pt modelId="{41650F67-634E-47C7-81F4-A99C3C1102ED}">
      <dgm:prSet phldrT="[Texto]"/>
      <dgm:spPr/>
      <dgm:t>
        <a:bodyPr/>
        <a:lstStyle/>
        <a:p>
          <a:r>
            <a:rPr lang="es-MX" b="0" i="0" dirty="0"/>
            <a:t>Ubica las palabras claves</a:t>
          </a:r>
          <a:endParaRPr lang="es-MX" dirty="0"/>
        </a:p>
      </dgm:t>
    </dgm:pt>
    <dgm:pt modelId="{46DE2007-858A-4542-BF54-60E7AF35C17A}" type="parTrans" cxnId="{C752AF50-D106-48C6-96D6-4CBCEC9DC124}">
      <dgm:prSet/>
      <dgm:spPr/>
      <dgm:t>
        <a:bodyPr/>
        <a:lstStyle/>
        <a:p>
          <a:endParaRPr lang="es-MX"/>
        </a:p>
      </dgm:t>
    </dgm:pt>
    <dgm:pt modelId="{B81C3AB6-394D-4BDB-80C4-9DC35B318796}" type="sibTrans" cxnId="{C752AF50-D106-48C6-96D6-4CBCEC9DC124}">
      <dgm:prSet/>
      <dgm:spPr/>
      <dgm:t>
        <a:bodyPr/>
        <a:lstStyle/>
        <a:p>
          <a:endParaRPr lang="es-MX"/>
        </a:p>
      </dgm:t>
    </dgm:pt>
    <dgm:pt modelId="{1104DF5C-4BFC-459E-BE6E-14C92D758790}">
      <dgm:prSet phldrT="[Texto]"/>
      <dgm:spPr/>
      <dgm:t>
        <a:bodyPr/>
        <a:lstStyle/>
        <a:p>
          <a:r>
            <a:rPr lang="es-ES" b="0" i="0" dirty="0"/>
            <a:t>Afrontar un texto no es una tarea fácil. Ponerse a escribir sin seguir ningún tipo de estructura o sin tener en cuenta los elementos que forman parte del relato narrativo sería un error. Normalmente los escritores colocan palabras claves, palabras que se repiten a lo largo del texto y que ayudan al lector a prestar mayor atención de manera inconsciente en eso que el autor quiere remarcar. Ubicar esas palabras clave puede resultar de gran ayuda para la comprensión del texto.</a:t>
          </a:r>
          <a:endParaRPr lang="es-MX" dirty="0"/>
        </a:p>
      </dgm:t>
    </dgm:pt>
    <dgm:pt modelId="{3956ABBA-0D7A-4A46-ACC2-7CBB7F5A98C8}" type="parTrans" cxnId="{4BFC8F18-7ED6-48C5-8614-F5BB80DF2C36}">
      <dgm:prSet/>
      <dgm:spPr/>
      <dgm:t>
        <a:bodyPr/>
        <a:lstStyle/>
        <a:p>
          <a:endParaRPr lang="es-MX"/>
        </a:p>
      </dgm:t>
    </dgm:pt>
    <dgm:pt modelId="{4B408115-F986-403B-AF93-7777E5E0FB26}" type="sibTrans" cxnId="{4BFC8F18-7ED6-48C5-8614-F5BB80DF2C36}">
      <dgm:prSet/>
      <dgm:spPr/>
      <dgm:t>
        <a:bodyPr/>
        <a:lstStyle/>
        <a:p>
          <a:endParaRPr lang="es-MX"/>
        </a:p>
      </dgm:t>
    </dgm:pt>
    <dgm:pt modelId="{E6362D4D-0001-4419-9B07-E53F6A33C2AE}" type="pres">
      <dgm:prSet presAssocID="{5D5B3948-DB51-4D05-B9FD-45699AF1002A}" presName="linearFlow" presStyleCnt="0">
        <dgm:presLayoutVars>
          <dgm:dir/>
          <dgm:animLvl val="lvl"/>
          <dgm:resizeHandles val="exact"/>
        </dgm:presLayoutVars>
      </dgm:prSet>
      <dgm:spPr/>
    </dgm:pt>
    <dgm:pt modelId="{B9E60832-D775-4459-9E83-D0C66079D018}" type="pres">
      <dgm:prSet presAssocID="{58B230F4-11D9-44CC-88A1-4C0E3A028732}" presName="composite" presStyleCnt="0"/>
      <dgm:spPr/>
    </dgm:pt>
    <dgm:pt modelId="{9042711D-4511-4CE9-98DF-EFAF2D682BF0}" type="pres">
      <dgm:prSet presAssocID="{58B230F4-11D9-44CC-88A1-4C0E3A028732}" presName="parTx" presStyleLbl="node1" presStyleIdx="0" presStyleCnt="3">
        <dgm:presLayoutVars>
          <dgm:chMax val="0"/>
          <dgm:chPref val="0"/>
          <dgm:bulletEnabled val="1"/>
        </dgm:presLayoutVars>
      </dgm:prSet>
      <dgm:spPr/>
    </dgm:pt>
    <dgm:pt modelId="{ADB26D71-FA56-4742-88D2-07E2737DB0C2}" type="pres">
      <dgm:prSet presAssocID="{58B230F4-11D9-44CC-88A1-4C0E3A028732}" presName="parSh" presStyleLbl="node1" presStyleIdx="0" presStyleCnt="3"/>
      <dgm:spPr/>
    </dgm:pt>
    <dgm:pt modelId="{AD0B2BFB-705B-429F-89E4-178C954E4AAB}" type="pres">
      <dgm:prSet presAssocID="{58B230F4-11D9-44CC-88A1-4C0E3A028732}" presName="desTx" presStyleLbl="fgAcc1" presStyleIdx="0" presStyleCnt="3">
        <dgm:presLayoutVars>
          <dgm:bulletEnabled val="1"/>
        </dgm:presLayoutVars>
      </dgm:prSet>
      <dgm:spPr/>
    </dgm:pt>
    <dgm:pt modelId="{15A498B8-0899-4D3F-BCFF-B1D07C50FD1F}" type="pres">
      <dgm:prSet presAssocID="{70A9217A-1106-4104-AB1C-D396BFD42EA9}" presName="sibTrans" presStyleLbl="sibTrans2D1" presStyleIdx="0" presStyleCnt="2"/>
      <dgm:spPr/>
    </dgm:pt>
    <dgm:pt modelId="{D716059F-41FD-4DDD-9945-5E731338EA33}" type="pres">
      <dgm:prSet presAssocID="{70A9217A-1106-4104-AB1C-D396BFD42EA9}" presName="connTx" presStyleLbl="sibTrans2D1" presStyleIdx="0" presStyleCnt="2"/>
      <dgm:spPr/>
    </dgm:pt>
    <dgm:pt modelId="{3CE95B4B-5184-4AB3-B65B-3E0AE083D0A8}" type="pres">
      <dgm:prSet presAssocID="{A194323A-9048-4799-BE1A-FA74AF0E4884}" presName="composite" presStyleCnt="0"/>
      <dgm:spPr/>
    </dgm:pt>
    <dgm:pt modelId="{7B3DCB69-DF91-4C3E-8AA5-50AA587F2AEC}" type="pres">
      <dgm:prSet presAssocID="{A194323A-9048-4799-BE1A-FA74AF0E4884}" presName="parTx" presStyleLbl="node1" presStyleIdx="0" presStyleCnt="3">
        <dgm:presLayoutVars>
          <dgm:chMax val="0"/>
          <dgm:chPref val="0"/>
          <dgm:bulletEnabled val="1"/>
        </dgm:presLayoutVars>
      </dgm:prSet>
      <dgm:spPr/>
    </dgm:pt>
    <dgm:pt modelId="{399CB035-422F-4162-B9F3-1AC054279BDB}" type="pres">
      <dgm:prSet presAssocID="{A194323A-9048-4799-BE1A-FA74AF0E4884}" presName="parSh" presStyleLbl="node1" presStyleIdx="1" presStyleCnt="3"/>
      <dgm:spPr/>
    </dgm:pt>
    <dgm:pt modelId="{A9DA84EC-8FA1-461F-9D00-EE53EDD5E137}" type="pres">
      <dgm:prSet presAssocID="{A194323A-9048-4799-BE1A-FA74AF0E4884}" presName="desTx" presStyleLbl="fgAcc1" presStyleIdx="1" presStyleCnt="3">
        <dgm:presLayoutVars>
          <dgm:bulletEnabled val="1"/>
        </dgm:presLayoutVars>
      </dgm:prSet>
      <dgm:spPr/>
    </dgm:pt>
    <dgm:pt modelId="{A1AE75B2-8EFD-4AAE-BA50-2A944BF8AD8B}" type="pres">
      <dgm:prSet presAssocID="{55B4BEC7-AF07-409F-AE94-883A96D923D4}" presName="sibTrans" presStyleLbl="sibTrans2D1" presStyleIdx="1" presStyleCnt="2"/>
      <dgm:spPr/>
    </dgm:pt>
    <dgm:pt modelId="{B3355EE5-32E2-46AA-BCAE-37C8492EFAC2}" type="pres">
      <dgm:prSet presAssocID="{55B4BEC7-AF07-409F-AE94-883A96D923D4}" presName="connTx" presStyleLbl="sibTrans2D1" presStyleIdx="1" presStyleCnt="2"/>
      <dgm:spPr/>
    </dgm:pt>
    <dgm:pt modelId="{F3A03E8B-EF8F-4DA3-9CAA-D841F7B49704}" type="pres">
      <dgm:prSet presAssocID="{41650F67-634E-47C7-81F4-A99C3C1102ED}" presName="composite" presStyleCnt="0"/>
      <dgm:spPr/>
    </dgm:pt>
    <dgm:pt modelId="{1D8A6D7A-AAD9-4D3B-B18D-468F8B2ED419}" type="pres">
      <dgm:prSet presAssocID="{41650F67-634E-47C7-81F4-A99C3C1102ED}" presName="parTx" presStyleLbl="node1" presStyleIdx="1" presStyleCnt="3">
        <dgm:presLayoutVars>
          <dgm:chMax val="0"/>
          <dgm:chPref val="0"/>
          <dgm:bulletEnabled val="1"/>
        </dgm:presLayoutVars>
      </dgm:prSet>
      <dgm:spPr/>
    </dgm:pt>
    <dgm:pt modelId="{520C0F41-5C7D-4FA4-9A0D-0991596BF6AF}" type="pres">
      <dgm:prSet presAssocID="{41650F67-634E-47C7-81F4-A99C3C1102ED}" presName="parSh" presStyleLbl="node1" presStyleIdx="2" presStyleCnt="3"/>
      <dgm:spPr/>
    </dgm:pt>
    <dgm:pt modelId="{C2DB0747-5D25-4F2C-9BC5-8C82D53E5428}" type="pres">
      <dgm:prSet presAssocID="{41650F67-634E-47C7-81F4-A99C3C1102ED}" presName="desTx" presStyleLbl="fgAcc1" presStyleIdx="2" presStyleCnt="3">
        <dgm:presLayoutVars>
          <dgm:bulletEnabled val="1"/>
        </dgm:presLayoutVars>
      </dgm:prSet>
      <dgm:spPr/>
    </dgm:pt>
  </dgm:ptLst>
  <dgm:cxnLst>
    <dgm:cxn modelId="{4BFC8F18-7ED6-48C5-8614-F5BB80DF2C36}" srcId="{41650F67-634E-47C7-81F4-A99C3C1102ED}" destId="{1104DF5C-4BFC-459E-BE6E-14C92D758790}" srcOrd="0" destOrd="0" parTransId="{3956ABBA-0D7A-4A46-ACC2-7CBB7F5A98C8}" sibTransId="{4B408115-F986-403B-AF93-7777E5E0FB26}"/>
    <dgm:cxn modelId="{B5A0C623-251E-4FB0-9474-C3869B001DAF}" type="presOf" srcId="{58B230F4-11D9-44CC-88A1-4C0E3A028732}" destId="{ADB26D71-FA56-4742-88D2-07E2737DB0C2}" srcOrd="1" destOrd="0" presId="urn:microsoft.com/office/officeart/2005/8/layout/process3"/>
    <dgm:cxn modelId="{5B33642D-0637-4A81-99FD-79DAB8929962}" type="presOf" srcId="{55B4BEC7-AF07-409F-AE94-883A96D923D4}" destId="{B3355EE5-32E2-46AA-BCAE-37C8492EFAC2}" srcOrd="1" destOrd="0" presId="urn:microsoft.com/office/officeart/2005/8/layout/process3"/>
    <dgm:cxn modelId="{C2654A5C-01CC-45A0-9C37-87F0975E18E9}" type="presOf" srcId="{A70FA893-0128-4CE1-B534-D3E1E8BF3106}" destId="{A9DA84EC-8FA1-461F-9D00-EE53EDD5E137}" srcOrd="0" destOrd="0" presId="urn:microsoft.com/office/officeart/2005/8/layout/process3"/>
    <dgm:cxn modelId="{42118D65-71E0-45AA-AF93-52508CE17BAF}" type="presOf" srcId="{A194323A-9048-4799-BE1A-FA74AF0E4884}" destId="{399CB035-422F-4162-B9F3-1AC054279BDB}" srcOrd="1" destOrd="0" presId="urn:microsoft.com/office/officeart/2005/8/layout/process3"/>
    <dgm:cxn modelId="{C752AF50-D106-48C6-96D6-4CBCEC9DC124}" srcId="{5D5B3948-DB51-4D05-B9FD-45699AF1002A}" destId="{41650F67-634E-47C7-81F4-A99C3C1102ED}" srcOrd="2" destOrd="0" parTransId="{46DE2007-858A-4542-BF54-60E7AF35C17A}" sibTransId="{B81C3AB6-394D-4BDB-80C4-9DC35B318796}"/>
    <dgm:cxn modelId="{FB4E0156-1E3F-4476-924F-1132C05465C6}" type="presOf" srcId="{5D5B3948-DB51-4D05-B9FD-45699AF1002A}" destId="{E6362D4D-0001-4419-9B07-E53F6A33C2AE}" srcOrd="0" destOrd="0" presId="urn:microsoft.com/office/officeart/2005/8/layout/process3"/>
    <dgm:cxn modelId="{6515A078-E07C-45C8-B0B4-6DE5314386BD}" srcId="{5D5B3948-DB51-4D05-B9FD-45699AF1002A}" destId="{58B230F4-11D9-44CC-88A1-4C0E3A028732}" srcOrd="0" destOrd="0" parTransId="{30B57F26-B179-4107-9A45-A58AD0F4DE80}" sibTransId="{70A9217A-1106-4104-AB1C-D396BFD42EA9}"/>
    <dgm:cxn modelId="{606DC679-2D60-41F0-BE40-8843CA612702}" type="presOf" srcId="{A194323A-9048-4799-BE1A-FA74AF0E4884}" destId="{7B3DCB69-DF91-4C3E-8AA5-50AA587F2AEC}" srcOrd="0" destOrd="0" presId="urn:microsoft.com/office/officeart/2005/8/layout/process3"/>
    <dgm:cxn modelId="{21409D5A-0E6E-4FF0-B76D-A77686859881}" srcId="{5D5B3948-DB51-4D05-B9FD-45699AF1002A}" destId="{A194323A-9048-4799-BE1A-FA74AF0E4884}" srcOrd="1" destOrd="0" parTransId="{3C860741-B38F-4F0B-B574-1489338DC0AE}" sibTransId="{55B4BEC7-AF07-409F-AE94-883A96D923D4}"/>
    <dgm:cxn modelId="{3FAA9989-B188-474B-AE43-919FAB277C4C}" type="presOf" srcId="{58B230F4-11D9-44CC-88A1-4C0E3A028732}" destId="{9042711D-4511-4CE9-98DF-EFAF2D682BF0}" srcOrd="0" destOrd="0" presId="urn:microsoft.com/office/officeart/2005/8/layout/process3"/>
    <dgm:cxn modelId="{7BC50A97-2B41-4A35-910B-976AC6C154BA}" type="presOf" srcId="{55B4BEC7-AF07-409F-AE94-883A96D923D4}" destId="{A1AE75B2-8EFD-4AAE-BA50-2A944BF8AD8B}" srcOrd="0" destOrd="0" presId="urn:microsoft.com/office/officeart/2005/8/layout/process3"/>
    <dgm:cxn modelId="{8A6984A1-883D-49DF-B624-E0A921E67AEF}" type="presOf" srcId="{70A9217A-1106-4104-AB1C-D396BFD42EA9}" destId="{15A498B8-0899-4D3F-BCFF-B1D07C50FD1F}" srcOrd="0" destOrd="0" presId="urn:microsoft.com/office/officeart/2005/8/layout/process3"/>
    <dgm:cxn modelId="{74F72DA2-2894-4E65-8B99-6C713A7F4575}" type="presOf" srcId="{70A9217A-1106-4104-AB1C-D396BFD42EA9}" destId="{D716059F-41FD-4DDD-9945-5E731338EA33}" srcOrd="1" destOrd="0" presId="urn:microsoft.com/office/officeart/2005/8/layout/process3"/>
    <dgm:cxn modelId="{EA25B1A7-B435-418F-B33D-80C474364B8B}" srcId="{58B230F4-11D9-44CC-88A1-4C0E3A028732}" destId="{3C3B72BD-A5B3-4278-8AD9-D8FFF75E5B22}" srcOrd="0" destOrd="0" parTransId="{A1A1BF46-D0A7-4F9E-93F6-FE304093AC8C}" sibTransId="{6DD9E403-9C7C-456F-BC6D-3B0F4CA3F784}"/>
    <dgm:cxn modelId="{4012BAAE-1297-423E-9E7F-013015CDB7E5}" type="presOf" srcId="{3C3B72BD-A5B3-4278-8AD9-D8FFF75E5B22}" destId="{AD0B2BFB-705B-429F-89E4-178C954E4AAB}" srcOrd="0" destOrd="0" presId="urn:microsoft.com/office/officeart/2005/8/layout/process3"/>
    <dgm:cxn modelId="{E21B3ACB-954A-4D7C-BB6D-3DB95BF63A27}" type="presOf" srcId="{41650F67-634E-47C7-81F4-A99C3C1102ED}" destId="{520C0F41-5C7D-4FA4-9A0D-0991596BF6AF}" srcOrd="1" destOrd="0" presId="urn:microsoft.com/office/officeart/2005/8/layout/process3"/>
    <dgm:cxn modelId="{6F853BE7-1267-4B6B-8B1F-204C427B708E}" type="presOf" srcId="{1104DF5C-4BFC-459E-BE6E-14C92D758790}" destId="{C2DB0747-5D25-4F2C-9BC5-8C82D53E5428}" srcOrd="0" destOrd="0" presId="urn:microsoft.com/office/officeart/2005/8/layout/process3"/>
    <dgm:cxn modelId="{43A0F4F4-09A2-4E69-B1E4-76455B1CD46C}" type="presOf" srcId="{41650F67-634E-47C7-81F4-A99C3C1102ED}" destId="{1D8A6D7A-AAD9-4D3B-B18D-468F8B2ED419}" srcOrd="0" destOrd="0" presId="urn:microsoft.com/office/officeart/2005/8/layout/process3"/>
    <dgm:cxn modelId="{14306EFC-1BCC-4C02-ABDB-A33129403A62}" srcId="{A194323A-9048-4799-BE1A-FA74AF0E4884}" destId="{A70FA893-0128-4CE1-B534-D3E1E8BF3106}" srcOrd="0" destOrd="0" parTransId="{E3265734-24C2-4274-9194-00EA04CD161B}" sibTransId="{D3D82AF1-2DA0-44F7-873E-47B5D140B821}"/>
    <dgm:cxn modelId="{020F1B4D-5788-46EC-8A56-4AF8944F86C4}" type="presParOf" srcId="{E6362D4D-0001-4419-9B07-E53F6A33C2AE}" destId="{B9E60832-D775-4459-9E83-D0C66079D018}" srcOrd="0" destOrd="0" presId="urn:microsoft.com/office/officeart/2005/8/layout/process3"/>
    <dgm:cxn modelId="{0AFA1C4F-B322-496F-8D00-4AACB9CA8F22}" type="presParOf" srcId="{B9E60832-D775-4459-9E83-D0C66079D018}" destId="{9042711D-4511-4CE9-98DF-EFAF2D682BF0}" srcOrd="0" destOrd="0" presId="urn:microsoft.com/office/officeart/2005/8/layout/process3"/>
    <dgm:cxn modelId="{D7361EF7-B171-4ADD-BB99-683212A96A00}" type="presParOf" srcId="{B9E60832-D775-4459-9E83-D0C66079D018}" destId="{ADB26D71-FA56-4742-88D2-07E2737DB0C2}" srcOrd="1" destOrd="0" presId="urn:microsoft.com/office/officeart/2005/8/layout/process3"/>
    <dgm:cxn modelId="{1C2EF238-C3B0-47E6-8037-392B2A105190}" type="presParOf" srcId="{B9E60832-D775-4459-9E83-D0C66079D018}" destId="{AD0B2BFB-705B-429F-89E4-178C954E4AAB}" srcOrd="2" destOrd="0" presId="urn:microsoft.com/office/officeart/2005/8/layout/process3"/>
    <dgm:cxn modelId="{16E66400-A34F-4987-A1E4-52474369CA57}" type="presParOf" srcId="{E6362D4D-0001-4419-9B07-E53F6A33C2AE}" destId="{15A498B8-0899-4D3F-BCFF-B1D07C50FD1F}" srcOrd="1" destOrd="0" presId="urn:microsoft.com/office/officeart/2005/8/layout/process3"/>
    <dgm:cxn modelId="{E3EA041F-D1F2-436C-B351-9EC7145D19A7}" type="presParOf" srcId="{15A498B8-0899-4D3F-BCFF-B1D07C50FD1F}" destId="{D716059F-41FD-4DDD-9945-5E731338EA33}" srcOrd="0" destOrd="0" presId="urn:microsoft.com/office/officeart/2005/8/layout/process3"/>
    <dgm:cxn modelId="{807A186D-86B1-482C-A092-E1BAA6EC1FE9}" type="presParOf" srcId="{E6362D4D-0001-4419-9B07-E53F6A33C2AE}" destId="{3CE95B4B-5184-4AB3-B65B-3E0AE083D0A8}" srcOrd="2" destOrd="0" presId="urn:microsoft.com/office/officeart/2005/8/layout/process3"/>
    <dgm:cxn modelId="{366F9F79-D65B-4C24-8A7F-419B6C8A6D53}" type="presParOf" srcId="{3CE95B4B-5184-4AB3-B65B-3E0AE083D0A8}" destId="{7B3DCB69-DF91-4C3E-8AA5-50AA587F2AEC}" srcOrd="0" destOrd="0" presId="urn:microsoft.com/office/officeart/2005/8/layout/process3"/>
    <dgm:cxn modelId="{E3B20D2F-88FD-4D63-A4A3-891C5500430B}" type="presParOf" srcId="{3CE95B4B-5184-4AB3-B65B-3E0AE083D0A8}" destId="{399CB035-422F-4162-B9F3-1AC054279BDB}" srcOrd="1" destOrd="0" presId="urn:microsoft.com/office/officeart/2005/8/layout/process3"/>
    <dgm:cxn modelId="{A5FFC7BE-8A9C-48D3-BB68-B2B52207E72F}" type="presParOf" srcId="{3CE95B4B-5184-4AB3-B65B-3E0AE083D0A8}" destId="{A9DA84EC-8FA1-461F-9D00-EE53EDD5E137}" srcOrd="2" destOrd="0" presId="urn:microsoft.com/office/officeart/2005/8/layout/process3"/>
    <dgm:cxn modelId="{4ABB4D16-3C5A-401B-A82F-C98EBED2A5DD}" type="presParOf" srcId="{E6362D4D-0001-4419-9B07-E53F6A33C2AE}" destId="{A1AE75B2-8EFD-4AAE-BA50-2A944BF8AD8B}" srcOrd="3" destOrd="0" presId="urn:microsoft.com/office/officeart/2005/8/layout/process3"/>
    <dgm:cxn modelId="{36E91B8C-A944-403C-BAE0-F40732FF2F1D}" type="presParOf" srcId="{A1AE75B2-8EFD-4AAE-BA50-2A944BF8AD8B}" destId="{B3355EE5-32E2-46AA-BCAE-37C8492EFAC2}" srcOrd="0" destOrd="0" presId="urn:microsoft.com/office/officeart/2005/8/layout/process3"/>
    <dgm:cxn modelId="{ACC3E809-6CF0-471F-836E-BD4850CA7C38}" type="presParOf" srcId="{E6362D4D-0001-4419-9B07-E53F6A33C2AE}" destId="{F3A03E8B-EF8F-4DA3-9CAA-D841F7B49704}" srcOrd="4" destOrd="0" presId="urn:microsoft.com/office/officeart/2005/8/layout/process3"/>
    <dgm:cxn modelId="{669C25DE-44B3-41AC-AFA9-E199CB87DC73}" type="presParOf" srcId="{F3A03E8B-EF8F-4DA3-9CAA-D841F7B49704}" destId="{1D8A6D7A-AAD9-4D3B-B18D-468F8B2ED419}" srcOrd="0" destOrd="0" presId="urn:microsoft.com/office/officeart/2005/8/layout/process3"/>
    <dgm:cxn modelId="{AA759D77-8810-4371-BE42-1E95B2E0047C}" type="presParOf" srcId="{F3A03E8B-EF8F-4DA3-9CAA-D841F7B49704}" destId="{520C0F41-5C7D-4FA4-9A0D-0991596BF6AF}" srcOrd="1" destOrd="0" presId="urn:microsoft.com/office/officeart/2005/8/layout/process3"/>
    <dgm:cxn modelId="{5887BD5F-BCE5-4FEB-9552-6D40BFE64C56}" type="presParOf" srcId="{F3A03E8B-EF8F-4DA3-9CAA-D841F7B49704}" destId="{C2DB0747-5D25-4F2C-9BC5-8C82D53E5428}"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82B6DC7-D761-4FF3-A635-DBD00BB3EB4E}"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es-MX"/>
        </a:p>
      </dgm:t>
    </dgm:pt>
    <dgm:pt modelId="{169BBC48-F9B7-4268-8929-55CCAD23149C}">
      <dgm:prSet phldrT="[Texto]"/>
      <dgm:spPr/>
      <dgm:t>
        <a:bodyPr/>
        <a:lstStyle/>
        <a:p>
          <a:r>
            <a:rPr lang="es-MX" b="0" i="0" dirty="0"/>
            <a:t>Haz predicciones</a:t>
          </a:r>
          <a:endParaRPr lang="es-MX" dirty="0"/>
        </a:p>
      </dgm:t>
    </dgm:pt>
    <dgm:pt modelId="{EF579D27-084F-4B21-8300-3BFA3F75A8B8}" type="parTrans" cxnId="{EDBF1FF5-3CDC-4B73-953A-3A33AFD1C2CA}">
      <dgm:prSet/>
      <dgm:spPr/>
      <dgm:t>
        <a:bodyPr/>
        <a:lstStyle/>
        <a:p>
          <a:endParaRPr lang="es-MX"/>
        </a:p>
      </dgm:t>
    </dgm:pt>
    <dgm:pt modelId="{8980F704-7F54-4414-A4BD-B9D0233BA130}" type="sibTrans" cxnId="{EDBF1FF5-3CDC-4B73-953A-3A33AFD1C2CA}">
      <dgm:prSet/>
      <dgm:spPr/>
      <dgm:t>
        <a:bodyPr/>
        <a:lstStyle/>
        <a:p>
          <a:endParaRPr lang="es-MX"/>
        </a:p>
      </dgm:t>
    </dgm:pt>
    <dgm:pt modelId="{5FF17F52-413F-4966-B165-31930A34A384}">
      <dgm:prSet phldrT="[Texto]"/>
      <dgm:spPr/>
      <dgm:t>
        <a:bodyPr/>
        <a:lstStyle/>
        <a:p>
          <a:r>
            <a:rPr lang="es-ES" b="0" i="0" dirty="0"/>
            <a:t>Algo que siempre está en nuestra mente es la expectativa, expectativa ante cualquier cosa. Hacer predicciones de cómo terminará el texto nos ayudará a involucrarnos en el mismo.</a:t>
          </a:r>
          <a:endParaRPr lang="es-MX" dirty="0"/>
        </a:p>
      </dgm:t>
    </dgm:pt>
    <dgm:pt modelId="{AD42E954-FD4F-47A8-93CB-B401D09A41AC}" type="parTrans" cxnId="{79A65353-9859-43AB-AE9D-2AFE0F23EF4E}">
      <dgm:prSet/>
      <dgm:spPr/>
      <dgm:t>
        <a:bodyPr/>
        <a:lstStyle/>
        <a:p>
          <a:endParaRPr lang="es-MX"/>
        </a:p>
      </dgm:t>
    </dgm:pt>
    <dgm:pt modelId="{CF3DD0F2-C2D0-4144-9AC8-757420D636E3}" type="sibTrans" cxnId="{79A65353-9859-43AB-AE9D-2AFE0F23EF4E}">
      <dgm:prSet/>
      <dgm:spPr/>
      <dgm:t>
        <a:bodyPr/>
        <a:lstStyle/>
        <a:p>
          <a:endParaRPr lang="es-MX"/>
        </a:p>
      </dgm:t>
    </dgm:pt>
    <dgm:pt modelId="{A3CFAD47-0720-48BB-B781-0BC6207CB4D4}">
      <dgm:prSet phldrT="[Texto]"/>
      <dgm:spPr/>
      <dgm:t>
        <a:bodyPr/>
        <a:lstStyle/>
        <a:p>
          <a:r>
            <a:rPr lang="es-MX" b="0" i="0" dirty="0"/>
            <a:t>Visualiza</a:t>
          </a:r>
          <a:endParaRPr lang="es-MX" dirty="0"/>
        </a:p>
      </dgm:t>
    </dgm:pt>
    <dgm:pt modelId="{0A47FB68-0CA8-4B18-94B6-94A2BB1C52CB}" type="parTrans" cxnId="{BAF56332-EB03-4370-9FB1-BEFFA5DE5EED}">
      <dgm:prSet/>
      <dgm:spPr/>
      <dgm:t>
        <a:bodyPr/>
        <a:lstStyle/>
        <a:p>
          <a:endParaRPr lang="es-MX"/>
        </a:p>
      </dgm:t>
    </dgm:pt>
    <dgm:pt modelId="{54A41113-2E9E-48CB-BA5C-8227E2B8ECE6}" type="sibTrans" cxnId="{BAF56332-EB03-4370-9FB1-BEFFA5DE5EED}">
      <dgm:prSet/>
      <dgm:spPr/>
      <dgm:t>
        <a:bodyPr/>
        <a:lstStyle/>
        <a:p>
          <a:endParaRPr lang="es-MX"/>
        </a:p>
      </dgm:t>
    </dgm:pt>
    <dgm:pt modelId="{1B1D55D6-9979-4AAF-A089-670529E9A899}">
      <dgm:prSet phldrT="[Texto]"/>
      <dgm:spPr/>
      <dgm:t>
        <a:bodyPr/>
        <a:lstStyle/>
        <a:p>
          <a:r>
            <a:rPr lang="es-ES" b="0" i="0" dirty="0"/>
            <a:t>Una idea que verdaderamente puede ayudarnos a la hora de comprender un texto es crear nuestras propias imágenes mentales de eso que estamos leyendo.</a:t>
          </a:r>
          <a:endParaRPr lang="es-MX" dirty="0"/>
        </a:p>
      </dgm:t>
    </dgm:pt>
    <dgm:pt modelId="{AC45FEAD-5164-47E0-88FE-8AE1BC2BB0CB}" type="parTrans" cxnId="{C6B25B1C-7928-46E3-B8D2-0CE6CAF87178}">
      <dgm:prSet/>
      <dgm:spPr/>
      <dgm:t>
        <a:bodyPr/>
        <a:lstStyle/>
        <a:p>
          <a:endParaRPr lang="es-MX"/>
        </a:p>
      </dgm:t>
    </dgm:pt>
    <dgm:pt modelId="{1E8CD1CA-FBB5-4D14-A5B9-1BECA179B62C}" type="sibTrans" cxnId="{C6B25B1C-7928-46E3-B8D2-0CE6CAF87178}">
      <dgm:prSet/>
      <dgm:spPr/>
      <dgm:t>
        <a:bodyPr/>
        <a:lstStyle/>
        <a:p>
          <a:endParaRPr lang="es-MX"/>
        </a:p>
      </dgm:t>
    </dgm:pt>
    <dgm:pt modelId="{126B4CF2-356F-475B-AB81-B9AE50D68A85}">
      <dgm:prSet phldrT="[Texto]"/>
      <dgm:spPr/>
      <dgm:t>
        <a:bodyPr/>
        <a:lstStyle/>
        <a:p>
          <a:r>
            <a:rPr lang="es-MX" b="0" i="0" dirty="0"/>
            <a:t>Cuestiona el texto</a:t>
          </a:r>
          <a:endParaRPr lang="es-MX" dirty="0"/>
        </a:p>
      </dgm:t>
    </dgm:pt>
    <dgm:pt modelId="{E79246DE-4F8E-46B6-9E44-06476B2E6405}" type="parTrans" cxnId="{2F25869F-59C4-416A-82BB-8F29EB7CC3F1}">
      <dgm:prSet/>
      <dgm:spPr/>
      <dgm:t>
        <a:bodyPr/>
        <a:lstStyle/>
        <a:p>
          <a:endParaRPr lang="es-MX"/>
        </a:p>
      </dgm:t>
    </dgm:pt>
    <dgm:pt modelId="{BD274123-A268-4866-9FB1-DF0CEF55A8C0}" type="sibTrans" cxnId="{2F25869F-59C4-416A-82BB-8F29EB7CC3F1}">
      <dgm:prSet/>
      <dgm:spPr/>
      <dgm:t>
        <a:bodyPr/>
        <a:lstStyle/>
        <a:p>
          <a:endParaRPr lang="es-MX"/>
        </a:p>
      </dgm:t>
    </dgm:pt>
    <dgm:pt modelId="{D4C106A8-7AC0-4396-837A-4D8EBA25F8C4}">
      <dgm:prSet phldrT="[Texto]"/>
      <dgm:spPr/>
      <dgm:t>
        <a:bodyPr/>
        <a:lstStyle/>
        <a:p>
          <a:r>
            <a:rPr lang="es-ES" b="0" i="0" dirty="0"/>
            <a:t>A medida que vayamos leyendo debemos tomarnos el tiempo que sea necesario para cuestionar el contenido. Realizar preguntas acerca de lo que estamos leyendo nos ayudará a comprender su planteamiento al mismo tiempo que puede proporcionarnos una nueva perspectiva. Si nos cuestionamos eso que hemos leído, seremos capaces de interpretar mucho mejor el relato.</a:t>
          </a:r>
          <a:endParaRPr lang="es-MX" dirty="0"/>
        </a:p>
      </dgm:t>
    </dgm:pt>
    <dgm:pt modelId="{0FF20107-D3FC-466B-B344-D5DED4758CE9}" type="parTrans" cxnId="{F0E9EC3D-2374-4CBB-B610-F210C6E0E760}">
      <dgm:prSet/>
      <dgm:spPr/>
      <dgm:t>
        <a:bodyPr/>
        <a:lstStyle/>
        <a:p>
          <a:endParaRPr lang="es-MX"/>
        </a:p>
      </dgm:t>
    </dgm:pt>
    <dgm:pt modelId="{96ED8E76-B056-4CBB-A458-3EB3551ABEAF}" type="sibTrans" cxnId="{F0E9EC3D-2374-4CBB-B610-F210C6E0E760}">
      <dgm:prSet/>
      <dgm:spPr/>
      <dgm:t>
        <a:bodyPr/>
        <a:lstStyle/>
        <a:p>
          <a:endParaRPr lang="es-MX"/>
        </a:p>
      </dgm:t>
    </dgm:pt>
    <dgm:pt modelId="{0DE1611E-2D6E-4245-B871-A66E3290A0FB}" type="pres">
      <dgm:prSet presAssocID="{982B6DC7-D761-4FF3-A635-DBD00BB3EB4E}" presName="Name0" presStyleCnt="0">
        <dgm:presLayoutVars>
          <dgm:chMax val="5"/>
          <dgm:chPref val="5"/>
          <dgm:dir/>
          <dgm:animLvl val="lvl"/>
        </dgm:presLayoutVars>
      </dgm:prSet>
      <dgm:spPr/>
    </dgm:pt>
    <dgm:pt modelId="{3DBD134C-D4A7-4E93-8238-5F7EB2B289D7}" type="pres">
      <dgm:prSet presAssocID="{169BBC48-F9B7-4268-8929-55CCAD23149C}" presName="parentText1" presStyleLbl="node1" presStyleIdx="0" presStyleCnt="3">
        <dgm:presLayoutVars>
          <dgm:chMax/>
          <dgm:chPref val="3"/>
          <dgm:bulletEnabled val="1"/>
        </dgm:presLayoutVars>
      </dgm:prSet>
      <dgm:spPr/>
    </dgm:pt>
    <dgm:pt modelId="{A0413B12-FE69-4142-B218-7061A3EBF25F}" type="pres">
      <dgm:prSet presAssocID="{169BBC48-F9B7-4268-8929-55CCAD23149C}" presName="childText1" presStyleLbl="solidAlignAcc1" presStyleIdx="0" presStyleCnt="3">
        <dgm:presLayoutVars>
          <dgm:chMax val="0"/>
          <dgm:chPref val="0"/>
          <dgm:bulletEnabled val="1"/>
        </dgm:presLayoutVars>
      </dgm:prSet>
      <dgm:spPr/>
    </dgm:pt>
    <dgm:pt modelId="{C7866880-F816-40BD-A6EF-252E7FA0824F}" type="pres">
      <dgm:prSet presAssocID="{A3CFAD47-0720-48BB-B781-0BC6207CB4D4}" presName="parentText2" presStyleLbl="node1" presStyleIdx="1" presStyleCnt="3">
        <dgm:presLayoutVars>
          <dgm:chMax/>
          <dgm:chPref val="3"/>
          <dgm:bulletEnabled val="1"/>
        </dgm:presLayoutVars>
      </dgm:prSet>
      <dgm:spPr/>
    </dgm:pt>
    <dgm:pt modelId="{BB7FBF3F-8FA1-4AAB-B73E-533743FEC316}" type="pres">
      <dgm:prSet presAssocID="{A3CFAD47-0720-48BB-B781-0BC6207CB4D4}" presName="childText2" presStyleLbl="solidAlignAcc1" presStyleIdx="1" presStyleCnt="3">
        <dgm:presLayoutVars>
          <dgm:chMax val="0"/>
          <dgm:chPref val="0"/>
          <dgm:bulletEnabled val="1"/>
        </dgm:presLayoutVars>
      </dgm:prSet>
      <dgm:spPr/>
    </dgm:pt>
    <dgm:pt modelId="{46A2B453-A43B-471A-B213-626E415ACBFD}" type="pres">
      <dgm:prSet presAssocID="{126B4CF2-356F-475B-AB81-B9AE50D68A85}" presName="parentText3" presStyleLbl="node1" presStyleIdx="2" presStyleCnt="3">
        <dgm:presLayoutVars>
          <dgm:chMax/>
          <dgm:chPref val="3"/>
          <dgm:bulletEnabled val="1"/>
        </dgm:presLayoutVars>
      </dgm:prSet>
      <dgm:spPr/>
    </dgm:pt>
    <dgm:pt modelId="{07BDF96D-6087-42CD-BDED-AE0671D46876}" type="pres">
      <dgm:prSet presAssocID="{126B4CF2-356F-475B-AB81-B9AE50D68A85}" presName="childText3" presStyleLbl="solidAlignAcc1" presStyleIdx="2" presStyleCnt="3">
        <dgm:presLayoutVars>
          <dgm:chMax val="0"/>
          <dgm:chPref val="0"/>
          <dgm:bulletEnabled val="1"/>
        </dgm:presLayoutVars>
      </dgm:prSet>
      <dgm:spPr/>
    </dgm:pt>
  </dgm:ptLst>
  <dgm:cxnLst>
    <dgm:cxn modelId="{C6B25B1C-7928-46E3-B8D2-0CE6CAF87178}" srcId="{A3CFAD47-0720-48BB-B781-0BC6207CB4D4}" destId="{1B1D55D6-9979-4AAF-A089-670529E9A899}" srcOrd="0" destOrd="0" parTransId="{AC45FEAD-5164-47E0-88FE-8AE1BC2BB0CB}" sibTransId="{1E8CD1CA-FBB5-4D14-A5B9-1BECA179B62C}"/>
    <dgm:cxn modelId="{BAF56332-EB03-4370-9FB1-BEFFA5DE5EED}" srcId="{982B6DC7-D761-4FF3-A635-DBD00BB3EB4E}" destId="{A3CFAD47-0720-48BB-B781-0BC6207CB4D4}" srcOrd="1" destOrd="0" parTransId="{0A47FB68-0CA8-4B18-94B6-94A2BB1C52CB}" sibTransId="{54A41113-2E9E-48CB-BA5C-8227E2B8ECE6}"/>
    <dgm:cxn modelId="{C3B47D33-042C-47D1-ADA3-6B1C5A036C1A}" type="presOf" srcId="{A3CFAD47-0720-48BB-B781-0BC6207CB4D4}" destId="{C7866880-F816-40BD-A6EF-252E7FA0824F}" srcOrd="0" destOrd="0" presId="urn:microsoft.com/office/officeart/2009/3/layout/IncreasingArrowsProcess"/>
    <dgm:cxn modelId="{F0E9EC3D-2374-4CBB-B610-F210C6E0E760}" srcId="{126B4CF2-356F-475B-AB81-B9AE50D68A85}" destId="{D4C106A8-7AC0-4396-837A-4D8EBA25F8C4}" srcOrd="0" destOrd="0" parTransId="{0FF20107-D3FC-466B-B344-D5DED4758CE9}" sibTransId="{96ED8E76-B056-4CBB-A458-3EB3551ABEAF}"/>
    <dgm:cxn modelId="{BF760470-CE87-4AD0-804C-EBB2CC54F8A7}" type="presOf" srcId="{D4C106A8-7AC0-4396-837A-4D8EBA25F8C4}" destId="{07BDF96D-6087-42CD-BDED-AE0671D46876}" srcOrd="0" destOrd="0" presId="urn:microsoft.com/office/officeart/2009/3/layout/IncreasingArrowsProcess"/>
    <dgm:cxn modelId="{871F8050-4FD8-4E01-8ACC-7ABEA6C2B2A1}" type="presOf" srcId="{1B1D55D6-9979-4AAF-A089-670529E9A899}" destId="{BB7FBF3F-8FA1-4AAB-B73E-533743FEC316}" srcOrd="0" destOrd="0" presId="urn:microsoft.com/office/officeart/2009/3/layout/IncreasingArrowsProcess"/>
    <dgm:cxn modelId="{199BB951-3652-4342-8A29-BC4C8C5F207E}" type="presOf" srcId="{169BBC48-F9B7-4268-8929-55CCAD23149C}" destId="{3DBD134C-D4A7-4E93-8238-5F7EB2B289D7}" srcOrd="0" destOrd="0" presId="urn:microsoft.com/office/officeart/2009/3/layout/IncreasingArrowsProcess"/>
    <dgm:cxn modelId="{79A65353-9859-43AB-AE9D-2AFE0F23EF4E}" srcId="{169BBC48-F9B7-4268-8929-55CCAD23149C}" destId="{5FF17F52-413F-4966-B165-31930A34A384}" srcOrd="0" destOrd="0" parTransId="{AD42E954-FD4F-47A8-93CB-B401D09A41AC}" sibTransId="{CF3DD0F2-C2D0-4144-9AC8-757420D636E3}"/>
    <dgm:cxn modelId="{2F25869F-59C4-416A-82BB-8F29EB7CC3F1}" srcId="{982B6DC7-D761-4FF3-A635-DBD00BB3EB4E}" destId="{126B4CF2-356F-475B-AB81-B9AE50D68A85}" srcOrd="2" destOrd="0" parTransId="{E79246DE-4F8E-46B6-9E44-06476B2E6405}" sibTransId="{BD274123-A268-4866-9FB1-DF0CEF55A8C0}"/>
    <dgm:cxn modelId="{3AF29FC6-92CE-4473-8796-2C43272CDD69}" type="presOf" srcId="{126B4CF2-356F-475B-AB81-B9AE50D68A85}" destId="{46A2B453-A43B-471A-B213-626E415ACBFD}" srcOrd="0" destOrd="0" presId="urn:microsoft.com/office/officeart/2009/3/layout/IncreasingArrowsProcess"/>
    <dgm:cxn modelId="{E76D4FE9-B131-4FE9-82DD-148ADBC3E138}" type="presOf" srcId="{5FF17F52-413F-4966-B165-31930A34A384}" destId="{A0413B12-FE69-4142-B218-7061A3EBF25F}" srcOrd="0" destOrd="0" presId="urn:microsoft.com/office/officeart/2009/3/layout/IncreasingArrowsProcess"/>
    <dgm:cxn modelId="{A34FDDEA-6C63-46DD-BC58-CEBDAAD7E2AF}" type="presOf" srcId="{982B6DC7-D761-4FF3-A635-DBD00BB3EB4E}" destId="{0DE1611E-2D6E-4245-B871-A66E3290A0FB}" srcOrd="0" destOrd="0" presId="urn:microsoft.com/office/officeart/2009/3/layout/IncreasingArrowsProcess"/>
    <dgm:cxn modelId="{EDBF1FF5-3CDC-4B73-953A-3A33AFD1C2CA}" srcId="{982B6DC7-D761-4FF3-A635-DBD00BB3EB4E}" destId="{169BBC48-F9B7-4268-8929-55CCAD23149C}" srcOrd="0" destOrd="0" parTransId="{EF579D27-084F-4B21-8300-3BFA3F75A8B8}" sibTransId="{8980F704-7F54-4414-A4BD-B9D0233BA130}"/>
    <dgm:cxn modelId="{FD6007D8-9D44-4D42-96A0-2D7A8E1080D5}" type="presParOf" srcId="{0DE1611E-2D6E-4245-B871-A66E3290A0FB}" destId="{3DBD134C-D4A7-4E93-8238-5F7EB2B289D7}" srcOrd="0" destOrd="0" presId="urn:microsoft.com/office/officeart/2009/3/layout/IncreasingArrowsProcess"/>
    <dgm:cxn modelId="{03EEDD49-B1F4-400B-ACEE-27A25027E3C7}" type="presParOf" srcId="{0DE1611E-2D6E-4245-B871-A66E3290A0FB}" destId="{A0413B12-FE69-4142-B218-7061A3EBF25F}" srcOrd="1" destOrd="0" presId="urn:microsoft.com/office/officeart/2009/3/layout/IncreasingArrowsProcess"/>
    <dgm:cxn modelId="{1595696E-3D50-4AAE-A3A6-03B4E6BEECDB}" type="presParOf" srcId="{0DE1611E-2D6E-4245-B871-A66E3290A0FB}" destId="{C7866880-F816-40BD-A6EF-252E7FA0824F}" srcOrd="2" destOrd="0" presId="urn:microsoft.com/office/officeart/2009/3/layout/IncreasingArrowsProcess"/>
    <dgm:cxn modelId="{0D9B4874-CEB7-444E-A5ED-DA096A8567D9}" type="presParOf" srcId="{0DE1611E-2D6E-4245-B871-A66E3290A0FB}" destId="{BB7FBF3F-8FA1-4AAB-B73E-533743FEC316}" srcOrd="3" destOrd="0" presId="urn:microsoft.com/office/officeart/2009/3/layout/IncreasingArrowsProcess"/>
    <dgm:cxn modelId="{C4AED541-78FC-4E76-8CD3-35CE1D7CD54D}" type="presParOf" srcId="{0DE1611E-2D6E-4245-B871-A66E3290A0FB}" destId="{46A2B453-A43B-471A-B213-626E415ACBFD}" srcOrd="4" destOrd="0" presId="urn:microsoft.com/office/officeart/2009/3/layout/IncreasingArrowsProcess"/>
    <dgm:cxn modelId="{276F9911-D70E-4788-9034-90664E8399FD}" type="presParOf" srcId="{0DE1611E-2D6E-4245-B871-A66E3290A0FB}" destId="{07BDF96D-6087-42CD-BDED-AE0671D46876}"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94AFE4-9128-47AD-BBBA-46B5B873C30D}">
      <dsp:nvSpPr>
        <dsp:cNvPr id="0" name=""/>
        <dsp:cNvSpPr/>
      </dsp:nvSpPr>
      <dsp:spPr>
        <a:xfrm>
          <a:off x="876299" y="0"/>
          <a:ext cx="9931400" cy="5418667"/>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534579-6CD0-4780-A4DF-E50D2DD64CBD}">
      <dsp:nvSpPr>
        <dsp:cNvPr id="0" name=""/>
        <dsp:cNvSpPr/>
      </dsp:nvSpPr>
      <dsp:spPr>
        <a:xfrm>
          <a:off x="395932" y="1625600"/>
          <a:ext cx="3505200" cy="216746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ES" sz="1300" b="0" i="0" kern="1200" dirty="0">
              <a:solidFill>
                <a:schemeClr val="tx1"/>
              </a:solidFill>
            </a:rPr>
            <a:t>Lectura y escritura son palabras que indican no solo pilares de la educación, sino también habilidades humanas que permiten plasmar y diseminar el conocimiento. Asimismo, son capacidades que todas las personas pueden adquirir en un proceso que va más allá de la comprensión de los símbolos y sus combinaciones.</a:t>
          </a:r>
          <a:endParaRPr lang="es-MX" sz="1300" kern="1200" dirty="0">
            <a:solidFill>
              <a:schemeClr val="tx1"/>
            </a:solidFill>
          </a:endParaRPr>
        </a:p>
      </dsp:txBody>
      <dsp:txXfrm>
        <a:off x="501739" y="1731407"/>
        <a:ext cx="3293586" cy="1955852"/>
      </dsp:txXfrm>
    </dsp:sp>
    <dsp:sp modelId="{88D3D828-DBA3-416B-B9FD-12A23D67EF0C}">
      <dsp:nvSpPr>
        <dsp:cNvPr id="0" name=""/>
        <dsp:cNvSpPr/>
      </dsp:nvSpPr>
      <dsp:spPr>
        <a:xfrm>
          <a:off x="4089399" y="1625600"/>
          <a:ext cx="3505200" cy="216746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ES" sz="1300" b="0" i="0" kern="1200" dirty="0">
              <a:solidFill>
                <a:schemeClr val="tx1"/>
              </a:solidFill>
            </a:rPr>
            <a:t>El dominio de la lectura y la escritura implica el conocimiento del uso adecuado de los íconos (letras, signos y reglas) y, además, la creación de un hábito en torno a la destreza. Esa rutina es importante en la educación infantil y debe fomentarse desde los primeros años de vida. </a:t>
          </a:r>
          <a:endParaRPr lang="es-MX" sz="1300" kern="1200" dirty="0">
            <a:solidFill>
              <a:schemeClr val="tx1"/>
            </a:solidFill>
          </a:endParaRPr>
        </a:p>
      </dsp:txBody>
      <dsp:txXfrm>
        <a:off x="4195206" y="1731407"/>
        <a:ext cx="3293586" cy="1955852"/>
      </dsp:txXfrm>
    </dsp:sp>
    <dsp:sp modelId="{A498A27F-0325-48E7-81A8-064A9215839D}">
      <dsp:nvSpPr>
        <dsp:cNvPr id="0" name=""/>
        <dsp:cNvSpPr/>
      </dsp:nvSpPr>
      <dsp:spPr>
        <a:xfrm>
          <a:off x="7782867" y="1625600"/>
          <a:ext cx="3505200" cy="216746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ES" sz="1300" b="0" i="0" kern="1200" dirty="0">
              <a:solidFill>
                <a:schemeClr val="tx1"/>
              </a:solidFill>
            </a:rPr>
            <a:t>Los especialistas sugieren hacerlo de manera tal que signifique un gusto para que los niños se vayan maravillando con el universo de conocimientos y experiencias que entrega un texto o un relato, cualquiera sea su tipo. Poco a poco, la habilidad permite aprender cosas sobre el mundo que los rodea. La lectura, en particular, se convierte en un medio de incalculable valor para aumentar el deseo de saber.</a:t>
          </a:r>
          <a:endParaRPr lang="es-MX" sz="1300" kern="1200" dirty="0">
            <a:solidFill>
              <a:schemeClr val="tx1"/>
            </a:solidFill>
          </a:endParaRPr>
        </a:p>
      </dsp:txBody>
      <dsp:txXfrm>
        <a:off x="7888674" y="1731407"/>
        <a:ext cx="3293586" cy="19558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82B7FB-7CDA-40C8-9644-C238B4545C60}">
      <dsp:nvSpPr>
        <dsp:cNvPr id="0" name=""/>
        <dsp:cNvSpPr/>
      </dsp:nvSpPr>
      <dsp:spPr>
        <a:xfrm>
          <a:off x="9581" y="1271981"/>
          <a:ext cx="2863936" cy="3329326"/>
        </a:xfrm>
        <a:prstGeom prst="roundRect">
          <a:avLst>
            <a:gd name="adj" fmla="val 10000"/>
          </a:avLst>
        </a:prstGeom>
        <a:solidFill>
          <a:schemeClr val="accent6">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solidFill>
                <a:schemeClr val="tx1"/>
              </a:solidFill>
            </a:rPr>
            <a:t>Como la lectura y la escritura son habilidades que requiere atender un texto, inevitablemente trabaja la concentración. Esto ocurre de manera inconsciente y sin esfuerzo, porque al leer, en la mente se van organizando las ideas del escrito, se van reconociendo las principales y secundarias.</a:t>
          </a:r>
          <a:endParaRPr lang="es-MX" sz="1800" kern="1200" dirty="0">
            <a:solidFill>
              <a:schemeClr val="tx1"/>
            </a:solidFill>
          </a:endParaRPr>
        </a:p>
      </dsp:txBody>
      <dsp:txXfrm>
        <a:off x="93463" y="1355863"/>
        <a:ext cx="2696172" cy="3161562"/>
      </dsp:txXfrm>
    </dsp:sp>
    <dsp:sp modelId="{A3DA57FA-B472-469C-B102-526B757A328C}">
      <dsp:nvSpPr>
        <dsp:cNvPr id="0" name=""/>
        <dsp:cNvSpPr/>
      </dsp:nvSpPr>
      <dsp:spPr>
        <a:xfrm>
          <a:off x="3159912" y="2581516"/>
          <a:ext cx="607154" cy="710256"/>
        </a:xfrm>
        <a:prstGeom prst="rightArrow">
          <a:avLst>
            <a:gd name="adj1" fmla="val 60000"/>
            <a:gd name="adj2" fmla="val 50000"/>
          </a:avLst>
        </a:prstGeom>
        <a:solidFill>
          <a:schemeClr val="accent6">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a:solidFill>
              <a:schemeClr val="tx1"/>
            </a:solidFill>
          </a:endParaRPr>
        </a:p>
      </dsp:txBody>
      <dsp:txXfrm>
        <a:off x="3159912" y="2723567"/>
        <a:ext cx="425008" cy="426154"/>
      </dsp:txXfrm>
    </dsp:sp>
    <dsp:sp modelId="{B52F6284-2BE0-4032-B5B8-74560D34FF18}">
      <dsp:nvSpPr>
        <dsp:cNvPr id="0" name=""/>
        <dsp:cNvSpPr/>
      </dsp:nvSpPr>
      <dsp:spPr>
        <a:xfrm>
          <a:off x="4019093" y="1271981"/>
          <a:ext cx="2863936" cy="3329326"/>
        </a:xfrm>
        <a:prstGeom prst="roundRect">
          <a:avLst>
            <a:gd name="adj" fmla="val 10000"/>
          </a:avLst>
        </a:prstGeom>
        <a:solidFill>
          <a:schemeClr val="accent6">
            <a:shade val="80000"/>
            <a:hueOff val="160640"/>
            <a:satOff val="-6455"/>
            <a:lumOff val="138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solidFill>
                <a:schemeClr val="tx1"/>
              </a:solidFill>
            </a:rPr>
            <a:t>Algo similar pasa al escribir. De esta forma, se entrena la capacidad de crear y organizar ideas. Junto a lo anterior, escribir y leer enseña y mejora la ortografía. </a:t>
          </a:r>
          <a:endParaRPr lang="es-MX" sz="1800" kern="1200" dirty="0">
            <a:solidFill>
              <a:schemeClr val="tx1"/>
            </a:solidFill>
          </a:endParaRPr>
        </a:p>
      </dsp:txBody>
      <dsp:txXfrm>
        <a:off x="4102975" y="1355863"/>
        <a:ext cx="2696172" cy="3161562"/>
      </dsp:txXfrm>
    </dsp:sp>
    <dsp:sp modelId="{52A8B4D5-AA2E-416B-8F9D-507936DF5341}">
      <dsp:nvSpPr>
        <dsp:cNvPr id="0" name=""/>
        <dsp:cNvSpPr/>
      </dsp:nvSpPr>
      <dsp:spPr>
        <a:xfrm>
          <a:off x="7169423" y="2581516"/>
          <a:ext cx="607154" cy="710256"/>
        </a:xfrm>
        <a:prstGeom prst="rightArrow">
          <a:avLst>
            <a:gd name="adj1" fmla="val 60000"/>
            <a:gd name="adj2" fmla="val 50000"/>
          </a:avLst>
        </a:prstGeom>
        <a:solidFill>
          <a:schemeClr val="accent6">
            <a:shade val="90000"/>
            <a:hueOff val="321387"/>
            <a:satOff val="-12653"/>
            <a:lumOff val="2518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a:solidFill>
              <a:schemeClr val="tx1"/>
            </a:solidFill>
          </a:endParaRPr>
        </a:p>
      </dsp:txBody>
      <dsp:txXfrm>
        <a:off x="7169423" y="2723567"/>
        <a:ext cx="425008" cy="426154"/>
      </dsp:txXfrm>
    </dsp:sp>
    <dsp:sp modelId="{8B96E1BE-2975-4770-850E-A5CE7F5A9324}">
      <dsp:nvSpPr>
        <dsp:cNvPr id="0" name=""/>
        <dsp:cNvSpPr/>
      </dsp:nvSpPr>
      <dsp:spPr>
        <a:xfrm>
          <a:off x="8028604" y="1271981"/>
          <a:ext cx="2863936" cy="3329326"/>
        </a:xfrm>
        <a:prstGeom prst="roundRect">
          <a:avLst>
            <a:gd name="adj" fmla="val 10000"/>
          </a:avLst>
        </a:prstGeom>
        <a:solidFill>
          <a:schemeClr val="accent6">
            <a:shade val="80000"/>
            <a:hueOff val="321280"/>
            <a:satOff val="-12909"/>
            <a:lumOff val="27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solidFill>
                <a:schemeClr val="tx1"/>
              </a:solidFill>
            </a:rPr>
            <a:t>Sucede a medida que se ven las palabras, una fórmula infalible para ir recogiendo información sobre el correcto uso de las letras y conformación de palabras.</a:t>
          </a:r>
          <a:endParaRPr lang="es-MX" sz="1800" kern="1200" dirty="0">
            <a:solidFill>
              <a:schemeClr val="tx1"/>
            </a:solidFill>
          </a:endParaRPr>
        </a:p>
      </dsp:txBody>
      <dsp:txXfrm>
        <a:off x="8112486" y="1355863"/>
        <a:ext cx="2696172" cy="31615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318616-FDD3-4AAD-922E-95003D801A5E}">
      <dsp:nvSpPr>
        <dsp:cNvPr id="0" name=""/>
        <dsp:cNvSpPr/>
      </dsp:nvSpPr>
      <dsp:spPr>
        <a:xfrm>
          <a:off x="0" y="0"/>
          <a:ext cx="11087652" cy="0"/>
        </a:xfrm>
        <a:prstGeom prst="line">
          <a:avLst/>
        </a:prstGeom>
        <a:solidFill>
          <a:schemeClr val="accent6">
            <a:alpha val="90000"/>
            <a:hueOff val="0"/>
            <a:satOff val="0"/>
            <a:lumOff val="0"/>
            <a:alphaOff val="0"/>
          </a:scheme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B6F4CF-7DD1-442A-AAEC-DC4710ACA15D}">
      <dsp:nvSpPr>
        <dsp:cNvPr id="0" name=""/>
        <dsp:cNvSpPr/>
      </dsp:nvSpPr>
      <dsp:spPr>
        <a:xfrm>
          <a:off x="0" y="0"/>
          <a:ext cx="2217530" cy="6078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970" tIns="140970" rIns="140970" bIns="140970" numCol="1" spcCol="1270" anchor="t" anchorCtr="0">
          <a:noAutofit/>
        </a:bodyPr>
        <a:lstStyle/>
        <a:p>
          <a:pPr marL="0" lvl="0" indent="0" algn="l" defTabSz="1644650">
            <a:lnSpc>
              <a:spcPct val="90000"/>
            </a:lnSpc>
            <a:spcBef>
              <a:spcPct val="0"/>
            </a:spcBef>
            <a:spcAft>
              <a:spcPct val="35000"/>
            </a:spcAft>
            <a:buNone/>
          </a:pPr>
          <a:r>
            <a:rPr lang="es-MX" sz="3700" b="1" i="0" kern="1200">
              <a:effectLst/>
              <a:latin typeface="abelregular"/>
            </a:rPr>
            <a:t>Reflexión y mejor expresión</a:t>
          </a:r>
          <a:endParaRPr lang="es-MX" sz="3700" kern="1200" dirty="0"/>
        </a:p>
      </dsp:txBody>
      <dsp:txXfrm>
        <a:off x="0" y="0"/>
        <a:ext cx="2217530" cy="6078700"/>
      </dsp:txXfrm>
    </dsp:sp>
    <dsp:sp modelId="{1B54E9D3-4E44-493B-AE98-31B7FD8669DE}">
      <dsp:nvSpPr>
        <dsp:cNvPr id="0" name=""/>
        <dsp:cNvSpPr/>
      </dsp:nvSpPr>
      <dsp:spPr>
        <a:xfrm>
          <a:off x="2383845" y="94979"/>
          <a:ext cx="8703806" cy="1899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0" i="0" kern="1200" dirty="0"/>
            <a:t>Los múltiples escenarios que entrega la lectura y la escritura contribuyen, en gran medida, al desarrollo general de un niño. En particular, aportan a las capacidades de aprendizaje y de pensamiento, sirviendo como herramienta para orientar y estructurarlos.</a:t>
          </a:r>
          <a:endParaRPr lang="es-MX" sz="2000" kern="1200" dirty="0"/>
        </a:p>
      </dsp:txBody>
      <dsp:txXfrm>
        <a:off x="2383845" y="94979"/>
        <a:ext cx="8703806" cy="1899593"/>
      </dsp:txXfrm>
    </dsp:sp>
    <dsp:sp modelId="{2678A2A5-74E9-4215-9FD4-31A8BBA3BE06}">
      <dsp:nvSpPr>
        <dsp:cNvPr id="0" name=""/>
        <dsp:cNvSpPr/>
      </dsp:nvSpPr>
      <dsp:spPr>
        <a:xfrm>
          <a:off x="2217530" y="1994573"/>
          <a:ext cx="8870121"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5AA1C2-86F7-487F-833F-878BF9056454}">
      <dsp:nvSpPr>
        <dsp:cNvPr id="0" name=""/>
        <dsp:cNvSpPr/>
      </dsp:nvSpPr>
      <dsp:spPr>
        <a:xfrm>
          <a:off x="2383845" y="2089553"/>
          <a:ext cx="8703806" cy="1899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0" i="0" kern="1200" dirty="0"/>
            <a:t>La lectura y el escuchar historias también es importante, porque desarrolla la empatía y la habilidad de comprender oralmente: los niños se identifican con personajes y atienden a sus aventuras. Pero no es todo. </a:t>
          </a:r>
          <a:endParaRPr lang="es-MX" sz="2000" kern="1200" dirty="0"/>
        </a:p>
      </dsp:txBody>
      <dsp:txXfrm>
        <a:off x="2383845" y="2089553"/>
        <a:ext cx="8703806" cy="1899593"/>
      </dsp:txXfrm>
    </dsp:sp>
    <dsp:sp modelId="{AEB4D106-F8AD-44B2-83F3-738A9196746C}">
      <dsp:nvSpPr>
        <dsp:cNvPr id="0" name=""/>
        <dsp:cNvSpPr/>
      </dsp:nvSpPr>
      <dsp:spPr>
        <a:xfrm>
          <a:off x="2217530" y="3989146"/>
          <a:ext cx="8870121"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C59CB1-4B28-4B77-A0DB-72AF3990864E}">
      <dsp:nvSpPr>
        <dsp:cNvPr id="0" name=""/>
        <dsp:cNvSpPr/>
      </dsp:nvSpPr>
      <dsp:spPr>
        <a:xfrm>
          <a:off x="2383845" y="4084126"/>
          <a:ext cx="8703806" cy="1899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0" i="0" kern="1200" dirty="0"/>
            <a:t>Al leer y al escribir incluso se favorece la expresión oral de los pequeños porque el proceso, inconscientemente, origina una reflexión acerca del lenguaje, meditación que lo va enriqueciendo, ya que la escritura también ‘obliga’ a pensar antes de transmitir una información, al elegir la mejor manera de transformar los pensamientos y las ideas en palabras y expresiones. Así, poco a poco, las capacidades de expresarse oralmente se potencian.</a:t>
          </a:r>
          <a:endParaRPr lang="es-MX" sz="2000" kern="1200" dirty="0"/>
        </a:p>
      </dsp:txBody>
      <dsp:txXfrm>
        <a:off x="2383845" y="4084126"/>
        <a:ext cx="8703806" cy="1899593"/>
      </dsp:txXfrm>
    </dsp:sp>
    <dsp:sp modelId="{C91F2484-6FDE-431D-8F00-2155DC23B583}">
      <dsp:nvSpPr>
        <dsp:cNvPr id="0" name=""/>
        <dsp:cNvSpPr/>
      </dsp:nvSpPr>
      <dsp:spPr>
        <a:xfrm>
          <a:off x="2217530" y="5983720"/>
          <a:ext cx="8870121"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255781-8122-40B0-8E53-F457F7B412EC}">
      <dsp:nvSpPr>
        <dsp:cNvPr id="0" name=""/>
        <dsp:cNvSpPr/>
      </dsp:nvSpPr>
      <dsp:spPr>
        <a:xfrm>
          <a:off x="0" y="4471014"/>
          <a:ext cx="9815443" cy="146748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s-ES" sz="2200" b="0" i="0" kern="1200" dirty="0">
              <a:solidFill>
                <a:schemeClr val="tx1"/>
              </a:solidFill>
            </a:rPr>
            <a:t>son actividades que permiten alejar situaciones generadoras de ansiedad. Y es que al leer o al escribir un texto, ineludiblemente, la mente se aleja de otros pensamientos y se genera un espacio donde solo importa el relato que convoca.</a:t>
          </a:r>
          <a:endParaRPr lang="es-MX" sz="2200" kern="1200" dirty="0">
            <a:solidFill>
              <a:schemeClr val="tx1"/>
            </a:solidFill>
          </a:endParaRPr>
        </a:p>
      </dsp:txBody>
      <dsp:txXfrm>
        <a:off x="0" y="4471014"/>
        <a:ext cx="9815443" cy="1467486"/>
      </dsp:txXfrm>
    </dsp:sp>
    <dsp:sp modelId="{442D5381-9022-4A23-A011-3F6FA8822D10}">
      <dsp:nvSpPr>
        <dsp:cNvPr id="0" name=""/>
        <dsp:cNvSpPr/>
      </dsp:nvSpPr>
      <dsp:spPr>
        <a:xfrm rot="10800000">
          <a:off x="0" y="2236032"/>
          <a:ext cx="9815443" cy="2256994"/>
        </a:xfrm>
        <a:prstGeom prst="upArrowCallout">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s-ES" sz="2200" b="0" i="0" kern="1200" dirty="0">
              <a:solidFill>
                <a:schemeClr val="tx1"/>
              </a:solidFill>
            </a:rPr>
            <a:t>Con cada narración, de forma automática, la mente crea imágenes de las historias.</a:t>
          </a:r>
          <a:endParaRPr lang="es-MX" sz="2200" kern="1200" dirty="0">
            <a:solidFill>
              <a:schemeClr val="tx1"/>
            </a:solidFill>
          </a:endParaRPr>
        </a:p>
      </dsp:txBody>
      <dsp:txXfrm rot="-10800000">
        <a:off x="0" y="2236032"/>
        <a:ext cx="9815443" cy="792205"/>
      </dsp:txXfrm>
    </dsp:sp>
    <dsp:sp modelId="{2482C4AC-407E-491D-B6D6-6251269CE874}">
      <dsp:nvSpPr>
        <dsp:cNvPr id="0" name=""/>
        <dsp:cNvSpPr/>
      </dsp:nvSpPr>
      <dsp:spPr>
        <a:xfrm>
          <a:off x="0" y="3028237"/>
          <a:ext cx="4907721" cy="674841"/>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s-ES" sz="1400" b="0" i="0" kern="1200" dirty="0">
              <a:solidFill>
                <a:schemeClr val="tx1"/>
              </a:solidFill>
            </a:rPr>
            <a:t>Esas recreaciones también pueden plasmarse en palabras sobre un papel y, más tarde, en proyectos y emprendimientos, iniciativas de cualquier tipo que reflejan una mente activa.</a:t>
          </a:r>
          <a:endParaRPr lang="es-MX" sz="1400" kern="1200" dirty="0">
            <a:solidFill>
              <a:schemeClr val="tx1"/>
            </a:solidFill>
          </a:endParaRPr>
        </a:p>
      </dsp:txBody>
      <dsp:txXfrm>
        <a:off x="0" y="3028237"/>
        <a:ext cx="4907721" cy="674841"/>
      </dsp:txXfrm>
    </dsp:sp>
    <dsp:sp modelId="{F310DA82-5F5C-42D8-AC43-9B8D1980965A}">
      <dsp:nvSpPr>
        <dsp:cNvPr id="0" name=""/>
        <dsp:cNvSpPr/>
      </dsp:nvSpPr>
      <dsp:spPr>
        <a:xfrm>
          <a:off x="4907721" y="3028237"/>
          <a:ext cx="4907721" cy="674841"/>
        </a:xfrm>
        <a:prstGeom prst="rect">
          <a:avLst/>
        </a:prstGeom>
        <a:solidFill>
          <a:schemeClr val="accent4">
            <a:tint val="40000"/>
            <a:alpha val="90000"/>
            <a:hueOff val="3837973"/>
            <a:satOff val="-20420"/>
            <a:lumOff val="-1163"/>
            <a:alphaOff val="0"/>
          </a:schemeClr>
        </a:solidFill>
        <a:ln w="12700" cap="flat" cmpd="sng" algn="ctr">
          <a:solidFill>
            <a:schemeClr val="accent4">
              <a:tint val="40000"/>
              <a:alpha val="90000"/>
              <a:hueOff val="3837973"/>
              <a:satOff val="-20420"/>
              <a:lumOff val="-116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s-ES" sz="1400" b="0" i="0" kern="1200" dirty="0">
              <a:solidFill>
                <a:schemeClr val="tx1"/>
              </a:solidFill>
            </a:rPr>
            <a:t>En cuanto a la relajación y el entretenimiento, la lectura y la escritura tienen un aporte fundamental para una educación completa:</a:t>
          </a:r>
          <a:endParaRPr lang="es-MX" sz="1400" kern="1200" dirty="0">
            <a:solidFill>
              <a:schemeClr val="tx1"/>
            </a:solidFill>
          </a:endParaRPr>
        </a:p>
      </dsp:txBody>
      <dsp:txXfrm>
        <a:off x="4907721" y="3028237"/>
        <a:ext cx="4907721" cy="674841"/>
      </dsp:txXfrm>
    </dsp:sp>
    <dsp:sp modelId="{6BFC3363-E3DB-409D-B594-4A3FEAB73922}">
      <dsp:nvSpPr>
        <dsp:cNvPr id="0" name=""/>
        <dsp:cNvSpPr/>
      </dsp:nvSpPr>
      <dsp:spPr>
        <a:xfrm rot="10800000">
          <a:off x="0" y="1049"/>
          <a:ext cx="9815443" cy="2256994"/>
        </a:xfrm>
        <a:prstGeom prst="upArrowCallou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s-MX" sz="4000" b="1" i="0" kern="1200" dirty="0">
              <a:solidFill>
                <a:schemeClr val="tx1"/>
              </a:solidFill>
              <a:effectLst/>
              <a:latin typeface="abelregular"/>
            </a:rPr>
            <a:t>Personas creativas</a:t>
          </a:r>
          <a:endParaRPr lang="es-MX" sz="4000" kern="1200" dirty="0">
            <a:solidFill>
              <a:schemeClr val="tx1"/>
            </a:solidFill>
          </a:endParaRPr>
        </a:p>
      </dsp:txBody>
      <dsp:txXfrm rot="-10800000">
        <a:off x="0" y="1049"/>
        <a:ext cx="9815443" cy="792205"/>
      </dsp:txXfrm>
    </dsp:sp>
    <dsp:sp modelId="{EED3FABC-400B-4B28-AFA2-ECE5DF30D13F}">
      <dsp:nvSpPr>
        <dsp:cNvPr id="0" name=""/>
        <dsp:cNvSpPr/>
      </dsp:nvSpPr>
      <dsp:spPr>
        <a:xfrm>
          <a:off x="0" y="793254"/>
          <a:ext cx="4907721" cy="674841"/>
        </a:xfrm>
        <a:prstGeom prst="rect">
          <a:avLst/>
        </a:prstGeom>
        <a:solidFill>
          <a:schemeClr val="accent4">
            <a:tint val="40000"/>
            <a:alpha val="90000"/>
            <a:hueOff val="7675946"/>
            <a:satOff val="-40841"/>
            <a:lumOff val="-2327"/>
            <a:alphaOff val="0"/>
          </a:schemeClr>
        </a:solidFill>
        <a:ln w="12700" cap="flat" cmpd="sng" algn="ctr">
          <a:solidFill>
            <a:schemeClr val="accent4">
              <a:tint val="40000"/>
              <a:alpha val="90000"/>
              <a:hueOff val="7675946"/>
              <a:satOff val="-40841"/>
              <a:lumOff val="-232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s-MX" sz="1400" kern="1200" dirty="0">
              <a:solidFill>
                <a:schemeClr val="tx1"/>
              </a:solidFill>
            </a:rPr>
            <a:t>L</a:t>
          </a:r>
          <a:r>
            <a:rPr lang="es-ES" sz="1400" b="0" i="0" kern="1200" dirty="0" err="1">
              <a:solidFill>
                <a:schemeClr val="tx1"/>
              </a:solidFill>
            </a:rPr>
            <a:t>eer</a:t>
          </a:r>
          <a:r>
            <a:rPr lang="es-ES" sz="1400" b="0" i="0" kern="1200" dirty="0">
              <a:solidFill>
                <a:schemeClr val="tx1"/>
              </a:solidFill>
            </a:rPr>
            <a:t> y escribir son actividades que favorecen la imaginación y la creatividad, también el relajo y el entretenimiento. </a:t>
          </a:r>
          <a:endParaRPr lang="es-MX" sz="1400" kern="1200" dirty="0">
            <a:solidFill>
              <a:schemeClr val="tx1"/>
            </a:solidFill>
          </a:endParaRPr>
        </a:p>
      </dsp:txBody>
      <dsp:txXfrm>
        <a:off x="0" y="793254"/>
        <a:ext cx="4907721" cy="674841"/>
      </dsp:txXfrm>
    </dsp:sp>
    <dsp:sp modelId="{D999F6AA-CC93-4B66-A69E-98F7F35841E4}">
      <dsp:nvSpPr>
        <dsp:cNvPr id="0" name=""/>
        <dsp:cNvSpPr/>
      </dsp:nvSpPr>
      <dsp:spPr>
        <a:xfrm>
          <a:off x="4907721" y="793254"/>
          <a:ext cx="4907721" cy="674841"/>
        </a:xfrm>
        <a:prstGeom prst="rect">
          <a:avLst/>
        </a:prstGeom>
        <a:solidFill>
          <a:schemeClr val="accent4">
            <a:tint val="40000"/>
            <a:alpha val="90000"/>
            <a:hueOff val="11513918"/>
            <a:satOff val="-61261"/>
            <a:lumOff val="-3490"/>
            <a:alphaOff val="0"/>
          </a:schemeClr>
        </a:solidFill>
        <a:ln w="12700" cap="flat" cmpd="sng" algn="ctr">
          <a:solidFill>
            <a:schemeClr val="accent4">
              <a:tint val="40000"/>
              <a:alpha val="90000"/>
              <a:hueOff val="11513918"/>
              <a:satOff val="-61261"/>
              <a:lumOff val="-34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s-MX" sz="1400" b="0" i="0" kern="1200" dirty="0">
              <a:solidFill>
                <a:schemeClr val="tx1"/>
              </a:solidFill>
            </a:rPr>
            <a:t>Respecto de lo primero, la lectoescritura transporta por relatos de todo tipo, incluso por escenarios fantásticos y llenos de elementos inspiradores.</a:t>
          </a:r>
          <a:endParaRPr lang="es-MX" sz="1400" kern="1200" dirty="0">
            <a:solidFill>
              <a:schemeClr val="tx1"/>
            </a:solidFill>
          </a:endParaRPr>
        </a:p>
      </dsp:txBody>
      <dsp:txXfrm>
        <a:off x="4907721" y="793254"/>
        <a:ext cx="4907721" cy="6748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0992A8-D7F3-495F-95EF-6C441C8DE0B2}">
      <dsp:nvSpPr>
        <dsp:cNvPr id="0" name=""/>
        <dsp:cNvSpPr/>
      </dsp:nvSpPr>
      <dsp:spPr>
        <a:xfrm rot="5400000">
          <a:off x="1386760" y="1699754"/>
          <a:ext cx="1503285" cy="1711437"/>
        </a:xfrm>
        <a:prstGeom prst="bentUpArrow">
          <a:avLst>
            <a:gd name="adj1" fmla="val 32840"/>
            <a:gd name="adj2" fmla="val 25000"/>
            <a:gd name="adj3" fmla="val 35780"/>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F2FBD9-BBD9-4C9A-AA6E-3A1699845199}">
      <dsp:nvSpPr>
        <dsp:cNvPr id="0" name=""/>
        <dsp:cNvSpPr/>
      </dsp:nvSpPr>
      <dsp:spPr>
        <a:xfrm>
          <a:off x="988481" y="33331"/>
          <a:ext cx="2530648" cy="1771371"/>
        </a:xfrm>
        <a:prstGeom prst="roundRect">
          <a:avLst>
            <a:gd name="adj" fmla="val 166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0" i="0" kern="1200" dirty="0">
              <a:solidFill>
                <a:schemeClr val="tx1"/>
              </a:solidFill>
            </a:rPr>
            <a:t>Normalmente al leer un texto por primera vez nos quedaremos con la idea principal. Si luego queremos profundizar, volver a leerlo es una de las mejores opciones ya que cuando sabemos de qué trata, los detalles que en un principio pudimos pasar por alto serán mucho más obvios tras la segunda lectura.</a:t>
          </a:r>
          <a:endParaRPr lang="es-MX" sz="1200" kern="1200" dirty="0">
            <a:solidFill>
              <a:schemeClr val="tx1"/>
            </a:solidFill>
          </a:endParaRPr>
        </a:p>
      </dsp:txBody>
      <dsp:txXfrm>
        <a:off x="1074968" y="119818"/>
        <a:ext cx="2357674" cy="1598397"/>
      </dsp:txXfrm>
    </dsp:sp>
    <dsp:sp modelId="{A8A5CD10-F66A-4DFC-A716-6D91C19EC4E3}">
      <dsp:nvSpPr>
        <dsp:cNvPr id="0" name=""/>
        <dsp:cNvSpPr/>
      </dsp:nvSpPr>
      <dsp:spPr>
        <a:xfrm>
          <a:off x="3519129" y="202272"/>
          <a:ext cx="1840552" cy="1431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s-ES" sz="1200" b="0" i="0" kern="1200" dirty="0">
              <a:solidFill>
                <a:schemeClr val="tx1"/>
              </a:solidFill>
            </a:rPr>
            <a:t>1. Vuelve a leer el texto</a:t>
          </a:r>
          <a:endParaRPr lang="es-MX" sz="1200" kern="1200" dirty="0">
            <a:solidFill>
              <a:schemeClr val="tx1"/>
            </a:solidFill>
          </a:endParaRPr>
        </a:p>
      </dsp:txBody>
      <dsp:txXfrm>
        <a:off x="3519129" y="202272"/>
        <a:ext cx="1840552" cy="1431700"/>
      </dsp:txXfrm>
    </dsp:sp>
    <dsp:sp modelId="{9BBC8C83-EDA0-4D2C-92DA-B6E81BC9D7F3}">
      <dsp:nvSpPr>
        <dsp:cNvPr id="0" name=""/>
        <dsp:cNvSpPr/>
      </dsp:nvSpPr>
      <dsp:spPr>
        <a:xfrm rot="5400000">
          <a:off x="3484936" y="3689589"/>
          <a:ext cx="1503285" cy="1711437"/>
        </a:xfrm>
        <a:prstGeom prst="bentUpArrow">
          <a:avLst>
            <a:gd name="adj1" fmla="val 32840"/>
            <a:gd name="adj2" fmla="val 25000"/>
            <a:gd name="adj3" fmla="val 35780"/>
          </a:avLst>
        </a:prstGeom>
        <a:solidFill>
          <a:schemeClr val="accent4">
            <a:tint val="50000"/>
            <a:hueOff val="11499901"/>
            <a:satOff val="-63047"/>
            <a:lumOff val="68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D94AD2-8A7C-40EB-BD74-A54C413BB789}">
      <dsp:nvSpPr>
        <dsp:cNvPr id="0" name=""/>
        <dsp:cNvSpPr/>
      </dsp:nvSpPr>
      <dsp:spPr>
        <a:xfrm>
          <a:off x="3086657" y="2023166"/>
          <a:ext cx="2530648" cy="1771371"/>
        </a:xfrm>
        <a:prstGeom prst="roundRect">
          <a:avLst>
            <a:gd name="adj" fmla="val 16670"/>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0" i="0" kern="1200" dirty="0">
              <a:solidFill>
                <a:schemeClr val="tx1"/>
              </a:solidFill>
            </a:rPr>
            <a:t>La información que vamos aprendiendo en el transcurso de nuestra vida puede resultarnos de mucha ayuda para afrontar nuevas situaciones. De igual modo, cuando vayamos a leer un texto, estos conocimientos previos son de suma importancia pues pueden facilitar la comprensión del mismo.</a:t>
          </a:r>
          <a:endParaRPr lang="es-MX" sz="1200" kern="1200" dirty="0">
            <a:solidFill>
              <a:schemeClr val="tx1"/>
            </a:solidFill>
          </a:endParaRPr>
        </a:p>
      </dsp:txBody>
      <dsp:txXfrm>
        <a:off x="3173144" y="2109653"/>
        <a:ext cx="2357674" cy="1598397"/>
      </dsp:txXfrm>
    </dsp:sp>
    <dsp:sp modelId="{1AECCD99-9AA8-4DAA-B8B9-77189A6215C8}">
      <dsp:nvSpPr>
        <dsp:cNvPr id="0" name=""/>
        <dsp:cNvSpPr/>
      </dsp:nvSpPr>
      <dsp:spPr>
        <a:xfrm>
          <a:off x="5617306" y="2192107"/>
          <a:ext cx="1840552" cy="1431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s-MX" sz="1200" b="0" i="0" kern="1200" dirty="0">
              <a:solidFill>
                <a:schemeClr val="tx1"/>
              </a:solidFill>
            </a:rPr>
            <a:t>Usa tu conocimiento previo</a:t>
          </a:r>
          <a:endParaRPr lang="es-MX" sz="1200" kern="1200" dirty="0">
            <a:solidFill>
              <a:schemeClr val="tx1"/>
            </a:solidFill>
          </a:endParaRPr>
        </a:p>
      </dsp:txBody>
      <dsp:txXfrm>
        <a:off x="5617306" y="2192107"/>
        <a:ext cx="1840552" cy="1431700"/>
      </dsp:txXfrm>
    </dsp:sp>
    <dsp:sp modelId="{04FF4D9E-22F3-49EA-9E23-7813545A4A26}">
      <dsp:nvSpPr>
        <dsp:cNvPr id="0" name=""/>
        <dsp:cNvSpPr/>
      </dsp:nvSpPr>
      <dsp:spPr>
        <a:xfrm>
          <a:off x="5184834" y="4013001"/>
          <a:ext cx="3563912" cy="1771371"/>
        </a:xfrm>
        <a:prstGeom prst="roundRect">
          <a:avLst>
            <a:gd name="adj" fmla="val 16670"/>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0" i="0" kern="1200" dirty="0">
              <a:solidFill>
                <a:schemeClr val="tx1"/>
              </a:solidFill>
            </a:rPr>
            <a:t>Cuando nos encontramos inmersos en la lectura de un texto y tenemos problemas con el significado de una palabra pero no disponemos de herramientas para averiguar su significado, debemos fijarnos en las partes del texto que la rodean. De esto precisamente es de lo que hablamos cuando nos referimos a ‘las pistas del contexto’. Este método consiste en la comprensión de una palabra cuyo significado desconocemos ubicándola en contexto con el resto del texto. Debemos ser capaces de leer entre líneas, al final todo se basa en emplear la lógica.</a:t>
          </a:r>
          <a:endParaRPr lang="es-MX" sz="1200" kern="1200" dirty="0">
            <a:solidFill>
              <a:schemeClr val="tx1"/>
            </a:solidFill>
          </a:endParaRPr>
        </a:p>
      </dsp:txBody>
      <dsp:txXfrm>
        <a:off x="5271321" y="4099488"/>
        <a:ext cx="3390938" cy="1598397"/>
      </dsp:txXfrm>
    </dsp:sp>
    <dsp:sp modelId="{D7D62644-67F4-4D3B-9571-599D0A418D77}">
      <dsp:nvSpPr>
        <dsp:cNvPr id="0" name=""/>
        <dsp:cNvSpPr/>
      </dsp:nvSpPr>
      <dsp:spPr>
        <a:xfrm>
          <a:off x="8907965" y="4181942"/>
          <a:ext cx="1840552" cy="1431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s-ES" sz="1200" b="0" i="0" kern="1200" dirty="0">
              <a:solidFill>
                <a:schemeClr val="tx1"/>
              </a:solidFill>
            </a:rPr>
            <a:t>Lee entre líneas, usa las pistas del contexto</a:t>
          </a:r>
          <a:endParaRPr lang="es-MX" sz="1200" kern="1200" dirty="0">
            <a:solidFill>
              <a:schemeClr val="tx1"/>
            </a:solidFill>
          </a:endParaRPr>
        </a:p>
      </dsp:txBody>
      <dsp:txXfrm>
        <a:off x="8907965" y="4181942"/>
        <a:ext cx="1840552" cy="14317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B26D71-FA56-4742-88D2-07E2737DB0C2}">
      <dsp:nvSpPr>
        <dsp:cNvPr id="0" name=""/>
        <dsp:cNvSpPr/>
      </dsp:nvSpPr>
      <dsp:spPr>
        <a:xfrm>
          <a:off x="5119" y="69619"/>
          <a:ext cx="2327577" cy="64800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lang="es-MX" sz="1500" b="0" i="0" kern="1200" dirty="0"/>
            <a:t>Piensa en voz alta</a:t>
          </a:r>
          <a:endParaRPr lang="es-MX" sz="1500" kern="1200" dirty="0"/>
        </a:p>
      </dsp:txBody>
      <dsp:txXfrm>
        <a:off x="5119" y="69619"/>
        <a:ext cx="2327577" cy="432000"/>
      </dsp:txXfrm>
    </dsp:sp>
    <dsp:sp modelId="{AD0B2BFB-705B-429F-89E4-178C954E4AAB}">
      <dsp:nvSpPr>
        <dsp:cNvPr id="0" name=""/>
        <dsp:cNvSpPr/>
      </dsp:nvSpPr>
      <dsp:spPr>
        <a:xfrm>
          <a:off x="481851" y="501619"/>
          <a:ext cx="2327577" cy="527554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s-ES" sz="1500" b="0" i="0" kern="1200" dirty="0"/>
            <a:t>Todo adquiere mayor sentido cuando lo decimos en voz alta puesto que es mucho más sencillo entender algo cuando se explica mediante la voz en lugar de leyendo para uno mismo. Si leemos algo y resulta que no lo hemos comprendido por completo, repetirlo en voz alta es una idea a tener en cuenta.</a:t>
          </a:r>
          <a:endParaRPr lang="es-MX" sz="1500" kern="1200" dirty="0"/>
        </a:p>
      </dsp:txBody>
      <dsp:txXfrm>
        <a:off x="550023" y="569791"/>
        <a:ext cx="2191233" cy="5139202"/>
      </dsp:txXfrm>
    </dsp:sp>
    <dsp:sp modelId="{15A498B8-0899-4D3F-BCFF-B1D07C50FD1F}">
      <dsp:nvSpPr>
        <dsp:cNvPr id="0" name=""/>
        <dsp:cNvSpPr/>
      </dsp:nvSpPr>
      <dsp:spPr>
        <a:xfrm>
          <a:off x="2685548" y="-4130"/>
          <a:ext cx="748046" cy="579499"/>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MX" sz="1200" kern="1200"/>
        </a:p>
      </dsp:txBody>
      <dsp:txXfrm>
        <a:off x="2685548" y="111770"/>
        <a:ext cx="574196" cy="347699"/>
      </dsp:txXfrm>
    </dsp:sp>
    <dsp:sp modelId="{399CB035-422F-4162-B9F3-1AC054279BDB}">
      <dsp:nvSpPr>
        <dsp:cNvPr id="0" name=""/>
        <dsp:cNvSpPr/>
      </dsp:nvSpPr>
      <dsp:spPr>
        <a:xfrm>
          <a:off x="3744105" y="69619"/>
          <a:ext cx="2327577" cy="648000"/>
        </a:xfrm>
        <a:prstGeom prst="roundRect">
          <a:avLst>
            <a:gd name="adj" fmla="val 1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lang="es-MX" sz="1500" b="0" i="0" kern="1200" dirty="0"/>
            <a:t>Haz un resumen</a:t>
          </a:r>
          <a:endParaRPr lang="es-MX" sz="1500" kern="1200" dirty="0"/>
        </a:p>
      </dsp:txBody>
      <dsp:txXfrm>
        <a:off x="3744105" y="69619"/>
        <a:ext cx="2327577" cy="432000"/>
      </dsp:txXfrm>
    </dsp:sp>
    <dsp:sp modelId="{A9DA84EC-8FA1-461F-9D00-EE53EDD5E137}">
      <dsp:nvSpPr>
        <dsp:cNvPr id="0" name=""/>
        <dsp:cNvSpPr/>
      </dsp:nvSpPr>
      <dsp:spPr>
        <a:xfrm>
          <a:off x="4220838" y="501619"/>
          <a:ext cx="2327577" cy="527554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s-ES" sz="1500" b="0" i="0" kern="1200" dirty="0"/>
            <a:t>Cuando terminamos de leer puede que alguno de los detalles no hayan quedado del todo claros. En este caso reunir los datos más importantes del texto tales como los personajes, el motivo, los problemas, los resultados… puede servir como ayuda para llenar esos pequeños huecos argumentales que no quedaron completamente claros durante la primera lectura.</a:t>
          </a:r>
          <a:endParaRPr lang="es-MX" sz="1500" kern="1200" dirty="0"/>
        </a:p>
      </dsp:txBody>
      <dsp:txXfrm>
        <a:off x="4289010" y="569791"/>
        <a:ext cx="2191233" cy="5139202"/>
      </dsp:txXfrm>
    </dsp:sp>
    <dsp:sp modelId="{A1AE75B2-8EFD-4AAE-BA50-2A944BF8AD8B}">
      <dsp:nvSpPr>
        <dsp:cNvPr id="0" name=""/>
        <dsp:cNvSpPr/>
      </dsp:nvSpPr>
      <dsp:spPr>
        <a:xfrm>
          <a:off x="6424535" y="-4130"/>
          <a:ext cx="748046" cy="579499"/>
        </a:xfrm>
        <a:prstGeom prst="rightArrow">
          <a:avLst>
            <a:gd name="adj1" fmla="val 60000"/>
            <a:gd name="adj2" fmla="val 50000"/>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s-MX" sz="1200" kern="1200"/>
        </a:p>
      </dsp:txBody>
      <dsp:txXfrm>
        <a:off x="6424535" y="111770"/>
        <a:ext cx="574196" cy="347699"/>
      </dsp:txXfrm>
    </dsp:sp>
    <dsp:sp modelId="{520C0F41-5C7D-4FA4-9A0D-0991596BF6AF}">
      <dsp:nvSpPr>
        <dsp:cNvPr id="0" name=""/>
        <dsp:cNvSpPr/>
      </dsp:nvSpPr>
      <dsp:spPr>
        <a:xfrm>
          <a:off x="7483091" y="69619"/>
          <a:ext cx="2327577" cy="648000"/>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57150" numCol="1" spcCol="1270" anchor="t" anchorCtr="0">
          <a:noAutofit/>
        </a:bodyPr>
        <a:lstStyle/>
        <a:p>
          <a:pPr marL="0" lvl="0" indent="0" algn="l" defTabSz="666750">
            <a:lnSpc>
              <a:spcPct val="90000"/>
            </a:lnSpc>
            <a:spcBef>
              <a:spcPct val="0"/>
            </a:spcBef>
            <a:spcAft>
              <a:spcPct val="35000"/>
            </a:spcAft>
            <a:buNone/>
          </a:pPr>
          <a:r>
            <a:rPr lang="es-MX" sz="1500" b="0" i="0" kern="1200" dirty="0"/>
            <a:t>Ubica las palabras claves</a:t>
          </a:r>
          <a:endParaRPr lang="es-MX" sz="1500" kern="1200" dirty="0"/>
        </a:p>
      </dsp:txBody>
      <dsp:txXfrm>
        <a:off x="7483091" y="69619"/>
        <a:ext cx="2327577" cy="432000"/>
      </dsp:txXfrm>
    </dsp:sp>
    <dsp:sp modelId="{C2DB0747-5D25-4F2C-9BC5-8C82D53E5428}">
      <dsp:nvSpPr>
        <dsp:cNvPr id="0" name=""/>
        <dsp:cNvSpPr/>
      </dsp:nvSpPr>
      <dsp:spPr>
        <a:xfrm>
          <a:off x="7959824" y="501619"/>
          <a:ext cx="2327577" cy="5275546"/>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114300" lvl="1" indent="-114300" algn="l" defTabSz="666750">
            <a:lnSpc>
              <a:spcPct val="90000"/>
            </a:lnSpc>
            <a:spcBef>
              <a:spcPct val="0"/>
            </a:spcBef>
            <a:spcAft>
              <a:spcPct val="15000"/>
            </a:spcAft>
            <a:buChar char="•"/>
          </a:pPr>
          <a:r>
            <a:rPr lang="es-ES" sz="1500" b="0" i="0" kern="1200" dirty="0"/>
            <a:t>Afrontar un texto no es una tarea fácil. Ponerse a escribir sin seguir ningún tipo de estructura o sin tener en cuenta los elementos que forman parte del relato narrativo sería un error. Normalmente los escritores colocan palabras claves, palabras que se repiten a lo largo del texto y que ayudan al lector a prestar mayor atención de manera inconsciente en eso que el autor quiere remarcar. Ubicar esas palabras clave puede resultar de gran ayuda para la comprensión del texto.</a:t>
          </a:r>
          <a:endParaRPr lang="es-MX" sz="1500" kern="1200" dirty="0"/>
        </a:p>
      </dsp:txBody>
      <dsp:txXfrm>
        <a:off x="8027996" y="569791"/>
        <a:ext cx="2191233" cy="51392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BD134C-D4A7-4E93-8238-5F7EB2B289D7}">
      <dsp:nvSpPr>
        <dsp:cNvPr id="0" name=""/>
        <dsp:cNvSpPr/>
      </dsp:nvSpPr>
      <dsp:spPr>
        <a:xfrm>
          <a:off x="0" y="101296"/>
          <a:ext cx="11167165" cy="1626364"/>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254000" bIns="258185" numCol="1" spcCol="1270" anchor="ctr" anchorCtr="0">
          <a:noAutofit/>
        </a:bodyPr>
        <a:lstStyle/>
        <a:p>
          <a:pPr marL="0" lvl="0" indent="0" algn="l" defTabSz="1377950">
            <a:lnSpc>
              <a:spcPct val="90000"/>
            </a:lnSpc>
            <a:spcBef>
              <a:spcPct val="0"/>
            </a:spcBef>
            <a:spcAft>
              <a:spcPct val="35000"/>
            </a:spcAft>
            <a:buNone/>
          </a:pPr>
          <a:r>
            <a:rPr lang="es-MX" sz="3100" b="0" i="0" kern="1200" dirty="0"/>
            <a:t>Haz predicciones</a:t>
          </a:r>
          <a:endParaRPr lang="es-MX" sz="3100" kern="1200" dirty="0"/>
        </a:p>
      </dsp:txBody>
      <dsp:txXfrm>
        <a:off x="0" y="507887"/>
        <a:ext cx="10760574" cy="813182"/>
      </dsp:txXfrm>
    </dsp:sp>
    <dsp:sp modelId="{A0413B12-FE69-4142-B218-7061A3EBF25F}">
      <dsp:nvSpPr>
        <dsp:cNvPr id="0" name=""/>
        <dsp:cNvSpPr/>
      </dsp:nvSpPr>
      <dsp:spPr>
        <a:xfrm>
          <a:off x="0" y="1355458"/>
          <a:ext cx="3439486" cy="3132977"/>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b="0" i="0" kern="1200" dirty="0"/>
            <a:t>Algo que siempre está en nuestra mente es la expectativa, expectativa ante cualquier cosa. Hacer predicciones de cómo terminará el texto nos ayudará a involucrarnos en el mismo.</a:t>
          </a:r>
          <a:endParaRPr lang="es-MX" sz="1700" kern="1200" dirty="0"/>
        </a:p>
      </dsp:txBody>
      <dsp:txXfrm>
        <a:off x="0" y="1355458"/>
        <a:ext cx="3439486" cy="3132977"/>
      </dsp:txXfrm>
    </dsp:sp>
    <dsp:sp modelId="{C7866880-F816-40BD-A6EF-252E7FA0824F}">
      <dsp:nvSpPr>
        <dsp:cNvPr id="0" name=""/>
        <dsp:cNvSpPr/>
      </dsp:nvSpPr>
      <dsp:spPr>
        <a:xfrm>
          <a:off x="3439486" y="643418"/>
          <a:ext cx="7727678" cy="1626364"/>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254000" bIns="258185" numCol="1" spcCol="1270" anchor="ctr" anchorCtr="0">
          <a:noAutofit/>
        </a:bodyPr>
        <a:lstStyle/>
        <a:p>
          <a:pPr marL="0" lvl="0" indent="0" algn="l" defTabSz="1377950">
            <a:lnSpc>
              <a:spcPct val="90000"/>
            </a:lnSpc>
            <a:spcBef>
              <a:spcPct val="0"/>
            </a:spcBef>
            <a:spcAft>
              <a:spcPct val="35000"/>
            </a:spcAft>
            <a:buNone/>
          </a:pPr>
          <a:r>
            <a:rPr lang="es-MX" sz="3100" b="0" i="0" kern="1200" dirty="0"/>
            <a:t>Visualiza</a:t>
          </a:r>
          <a:endParaRPr lang="es-MX" sz="3100" kern="1200" dirty="0"/>
        </a:p>
      </dsp:txBody>
      <dsp:txXfrm>
        <a:off x="3439486" y="1050009"/>
        <a:ext cx="7321087" cy="813182"/>
      </dsp:txXfrm>
    </dsp:sp>
    <dsp:sp modelId="{BB7FBF3F-8FA1-4AAB-B73E-533743FEC316}">
      <dsp:nvSpPr>
        <dsp:cNvPr id="0" name=""/>
        <dsp:cNvSpPr/>
      </dsp:nvSpPr>
      <dsp:spPr>
        <a:xfrm>
          <a:off x="3439486" y="1897580"/>
          <a:ext cx="3439486" cy="3132977"/>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b="0" i="0" kern="1200" dirty="0"/>
            <a:t>Una idea que verdaderamente puede ayudarnos a la hora de comprender un texto es crear nuestras propias imágenes mentales de eso que estamos leyendo.</a:t>
          </a:r>
          <a:endParaRPr lang="es-MX" sz="1700" kern="1200" dirty="0"/>
        </a:p>
      </dsp:txBody>
      <dsp:txXfrm>
        <a:off x="3439486" y="1897580"/>
        <a:ext cx="3439486" cy="3132977"/>
      </dsp:txXfrm>
    </dsp:sp>
    <dsp:sp modelId="{46A2B453-A43B-471A-B213-626E415ACBFD}">
      <dsp:nvSpPr>
        <dsp:cNvPr id="0" name=""/>
        <dsp:cNvSpPr/>
      </dsp:nvSpPr>
      <dsp:spPr>
        <a:xfrm>
          <a:off x="6878973" y="1185540"/>
          <a:ext cx="4288191" cy="1626364"/>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254000" bIns="258185" numCol="1" spcCol="1270" anchor="ctr" anchorCtr="0">
          <a:noAutofit/>
        </a:bodyPr>
        <a:lstStyle/>
        <a:p>
          <a:pPr marL="0" lvl="0" indent="0" algn="l" defTabSz="1377950">
            <a:lnSpc>
              <a:spcPct val="90000"/>
            </a:lnSpc>
            <a:spcBef>
              <a:spcPct val="0"/>
            </a:spcBef>
            <a:spcAft>
              <a:spcPct val="35000"/>
            </a:spcAft>
            <a:buNone/>
          </a:pPr>
          <a:r>
            <a:rPr lang="es-MX" sz="3100" b="0" i="0" kern="1200" dirty="0"/>
            <a:t>Cuestiona el texto</a:t>
          </a:r>
          <a:endParaRPr lang="es-MX" sz="3100" kern="1200" dirty="0"/>
        </a:p>
      </dsp:txBody>
      <dsp:txXfrm>
        <a:off x="6878973" y="1592131"/>
        <a:ext cx="3881600" cy="813182"/>
      </dsp:txXfrm>
    </dsp:sp>
    <dsp:sp modelId="{07BDF96D-6087-42CD-BDED-AE0671D46876}">
      <dsp:nvSpPr>
        <dsp:cNvPr id="0" name=""/>
        <dsp:cNvSpPr/>
      </dsp:nvSpPr>
      <dsp:spPr>
        <a:xfrm>
          <a:off x="6878973" y="2439701"/>
          <a:ext cx="3439486" cy="3087126"/>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ES" sz="1700" b="0" i="0" kern="1200" dirty="0"/>
            <a:t>A medida que vayamos leyendo debemos tomarnos el tiempo que sea necesario para cuestionar el contenido. Realizar preguntas acerca de lo que estamos leyendo nos ayudará a comprender su planteamiento al mismo tiempo que puede proporcionarnos una nueva perspectiva. Si nos cuestionamos eso que hemos leído, seremos capaces de interpretar mucho mejor el relato.</a:t>
          </a:r>
          <a:endParaRPr lang="es-MX" sz="1700" kern="1200" dirty="0"/>
        </a:p>
      </dsp:txBody>
      <dsp:txXfrm>
        <a:off x="6878973" y="2439701"/>
        <a:ext cx="3439486" cy="308712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CC58AD51-2261-43B7-BFA8-86C8A12BBA42}" type="datetimeFigureOut">
              <a:rPr lang="es-MX" smtClean="0"/>
              <a:t>29/04/2022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55569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C58AD51-2261-43B7-BFA8-86C8A12BBA42}" type="datetimeFigureOut">
              <a:rPr lang="es-MX" smtClean="0"/>
              <a:t>29/04/2022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3934671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C58AD51-2261-43B7-BFA8-86C8A12BBA42}" type="datetimeFigureOut">
              <a:rPr lang="es-MX" smtClean="0"/>
              <a:t>29/04/2022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2807560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C58AD51-2261-43B7-BFA8-86C8A12BBA42}" type="datetimeFigureOut">
              <a:rPr lang="es-MX" smtClean="0"/>
              <a:t>29/04/2022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1640274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CC58AD51-2261-43B7-BFA8-86C8A12BBA42}" type="datetimeFigureOut">
              <a:rPr lang="es-MX" smtClean="0"/>
              <a:t>29/04/2022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94426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CC58AD51-2261-43B7-BFA8-86C8A12BBA42}" type="datetimeFigureOut">
              <a:rPr lang="es-MX" smtClean="0"/>
              <a:t>29/04/2022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1593957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CC58AD51-2261-43B7-BFA8-86C8A12BBA42}" type="datetimeFigureOut">
              <a:rPr lang="es-MX" smtClean="0"/>
              <a:t>29/04/2022</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1609336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CC58AD51-2261-43B7-BFA8-86C8A12BBA42}" type="datetimeFigureOut">
              <a:rPr lang="es-MX" smtClean="0"/>
              <a:t>29/04/2022</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3366701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C58AD51-2261-43B7-BFA8-86C8A12BBA42}" type="datetimeFigureOut">
              <a:rPr lang="es-MX" smtClean="0"/>
              <a:t>29/04/2022</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3772913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C58AD51-2261-43B7-BFA8-86C8A12BBA42}" type="datetimeFigureOut">
              <a:rPr lang="es-MX" smtClean="0"/>
              <a:t>29/04/2022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2665440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C58AD51-2261-43B7-BFA8-86C8A12BBA42}" type="datetimeFigureOut">
              <a:rPr lang="es-MX" smtClean="0"/>
              <a:t>29/04/2022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56B9FE8-3E1B-4A60-A2A2-73A95FE49658}" type="slidenum">
              <a:rPr lang="es-MX" smtClean="0"/>
              <a:t>‹Nº›</a:t>
            </a:fld>
            <a:endParaRPr lang="es-MX"/>
          </a:p>
        </p:txBody>
      </p:sp>
    </p:spTree>
    <p:extLst>
      <p:ext uri="{BB962C8B-B14F-4D97-AF65-F5344CB8AC3E}">
        <p14:creationId xmlns:p14="http://schemas.microsoft.com/office/powerpoint/2010/main" val="240526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9000" b="-19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58AD51-2261-43B7-BFA8-86C8A12BBA42}" type="datetimeFigureOut">
              <a:rPr lang="es-MX" smtClean="0"/>
              <a:t>29/04/2022</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6B9FE8-3E1B-4A60-A2A2-73A95FE49658}" type="slidenum">
              <a:rPr lang="es-MX" smtClean="0"/>
              <a:t>‹Nº›</a:t>
            </a:fld>
            <a:endParaRPr lang="es-MX"/>
          </a:p>
        </p:txBody>
      </p:sp>
    </p:spTree>
    <p:extLst>
      <p:ext uri="{BB962C8B-B14F-4D97-AF65-F5344CB8AC3E}">
        <p14:creationId xmlns:p14="http://schemas.microsoft.com/office/powerpoint/2010/main" val="2155131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217521" y="1139686"/>
            <a:ext cx="9144000" cy="1240669"/>
          </a:xfrm>
        </p:spPr>
        <p:txBody>
          <a:bodyPr>
            <a:noAutofit/>
          </a:bodyPr>
          <a:lstStyle/>
          <a:p>
            <a:r>
              <a:rPr lang="es-ES" sz="4400" dirty="0">
                <a:solidFill>
                  <a:schemeClr val="bg1"/>
                </a:solidFill>
                <a:latin typeface="Baskerville Old Face" panose="02020602080505020303" pitchFamily="18" charset="0"/>
              </a:rPr>
              <a:t>COMUNICACIÓN SOCIAL</a:t>
            </a:r>
            <a:endParaRPr lang="es-MX" sz="4400" dirty="0">
              <a:solidFill>
                <a:schemeClr val="bg1"/>
              </a:solidFill>
              <a:latin typeface="Baskerville Old Face" panose="02020602080505020303" pitchFamily="18" charset="0"/>
            </a:endParaRPr>
          </a:p>
        </p:txBody>
      </p:sp>
      <p:sp>
        <p:nvSpPr>
          <p:cNvPr id="3" name="Subtítulo 2"/>
          <p:cNvSpPr>
            <a:spLocks noGrp="1"/>
          </p:cNvSpPr>
          <p:nvPr>
            <p:ph type="subTitle" idx="1"/>
          </p:nvPr>
        </p:nvSpPr>
        <p:spPr>
          <a:xfrm>
            <a:off x="1524000" y="4593711"/>
            <a:ext cx="9144000" cy="1655762"/>
          </a:xfrm>
        </p:spPr>
        <p:txBody>
          <a:bodyPr>
            <a:normAutofit/>
          </a:bodyPr>
          <a:lstStyle/>
          <a:p>
            <a:r>
              <a:rPr lang="es-MX" sz="3200" dirty="0">
                <a:solidFill>
                  <a:schemeClr val="accent1">
                    <a:lumMod val="20000"/>
                    <a:lumOff val="80000"/>
                  </a:schemeClr>
                </a:solidFill>
                <a:effectLst/>
                <a:latin typeface="Baskerville Old Face" panose="02020602080505020303" pitchFamily="18" charset="0"/>
                <a:ea typeface="Calibri" panose="020F0502020204030204" pitchFamily="34" charset="0"/>
                <a:cs typeface="Times New Roman" panose="02020603050405020304" pitchFamily="18" charset="0"/>
              </a:rPr>
              <a:t>IMPORTANCIA DE LA LECTURA Y LA ESCRITURA, ESTRATEGIAS DE LECTURA </a:t>
            </a:r>
            <a:endParaRPr lang="es-MX" sz="3200" dirty="0">
              <a:solidFill>
                <a:schemeClr val="accent1">
                  <a:lumMod val="20000"/>
                  <a:lumOff val="80000"/>
                </a:schemeClr>
              </a:solidFill>
              <a:latin typeface="Baskerville Old Face" panose="02020602080505020303" pitchFamily="18" charset="0"/>
            </a:endParaRPr>
          </a:p>
        </p:txBody>
      </p:sp>
    </p:spTree>
    <p:extLst>
      <p:ext uri="{BB962C8B-B14F-4D97-AF65-F5344CB8AC3E}">
        <p14:creationId xmlns:p14="http://schemas.microsoft.com/office/powerpoint/2010/main" val="4236154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247480AC-EA66-4C3D-BA1A-4E9EE4D15DF9}"/>
              </a:ext>
            </a:extLst>
          </p:cNvPr>
          <p:cNvGraphicFramePr/>
          <p:nvPr>
            <p:extLst>
              <p:ext uri="{D42A27DB-BD31-4B8C-83A1-F6EECF244321}">
                <p14:modId xmlns:p14="http://schemas.microsoft.com/office/powerpoint/2010/main" val="3496199814"/>
              </p:ext>
            </p:extLst>
          </p:nvPr>
        </p:nvGraphicFramePr>
        <p:xfrm>
          <a:off x="507999" y="534136"/>
          <a:ext cx="11167165" cy="5628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54436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99FC3FC5-A822-49E5-9571-5E4C81293424}"/>
              </a:ext>
            </a:extLst>
          </p:cNvPr>
          <p:cNvSpPr txBox="1"/>
          <p:nvPr/>
        </p:nvSpPr>
        <p:spPr>
          <a:xfrm>
            <a:off x="556591" y="1166191"/>
            <a:ext cx="8587409" cy="3539430"/>
          </a:xfrm>
          <a:prstGeom prst="rect">
            <a:avLst/>
          </a:prstGeom>
          <a:noFill/>
        </p:spPr>
        <p:txBody>
          <a:bodyPr wrap="square">
            <a:spAutoFit/>
          </a:bodyPr>
          <a:lstStyle/>
          <a:p>
            <a:r>
              <a:rPr lang="es-ES" sz="2800" b="0" i="0" dirty="0">
                <a:effectLst/>
                <a:latin typeface="abelregular"/>
              </a:rPr>
              <a:t>El lenguaje, además de ser el mecanismo por el que las personas se comunican y transmiten conocimientos, ideas y opiniones, es uno de los instrumentos más importantes para todo niño en el proceso de conocer el mundo que le rodea y establecer sus primeras relaciones de afecto. En este contexto, leer y escribir, como herramientas del lenguaje, se convierten en la fórmula perfecta para incrementar el aprendizaje y el desarrollo en general.</a:t>
            </a:r>
            <a:endParaRPr lang="es-MX" sz="2800" dirty="0"/>
          </a:p>
        </p:txBody>
      </p:sp>
    </p:spTree>
    <p:extLst>
      <p:ext uri="{BB962C8B-B14F-4D97-AF65-F5344CB8AC3E}">
        <p14:creationId xmlns:p14="http://schemas.microsoft.com/office/powerpoint/2010/main" val="727566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B473152-70A1-49E9-888D-45CB36FE0602}"/>
              </a:ext>
            </a:extLst>
          </p:cNvPr>
          <p:cNvSpPr>
            <a:spLocks noGrp="1"/>
          </p:cNvSpPr>
          <p:nvPr>
            <p:ph idx="1"/>
          </p:nvPr>
        </p:nvSpPr>
        <p:spPr>
          <a:xfrm>
            <a:off x="665922" y="1149764"/>
            <a:ext cx="10515600" cy="4351338"/>
          </a:xfrm>
        </p:spPr>
        <p:txBody>
          <a:bodyPr>
            <a:normAutofit/>
          </a:bodyPr>
          <a:lstStyle/>
          <a:p>
            <a:r>
              <a:rPr lang="es-ES" sz="3600" b="0" i="0" dirty="0">
                <a:effectLst/>
                <a:latin typeface="abelregular"/>
              </a:rPr>
              <a:t>Si desde los primeros años de vida un individuo está cerca de la lectura se desarrolla la habilidad de leer y escribir de manera natural como un complemento del lenguaje. Y eso es solo el comienzo. Existe todo un mundo de factores relevantes cuando se trata de lectoescritura en educación infantil.</a:t>
            </a:r>
            <a:endParaRPr lang="es-MX" sz="3600" dirty="0"/>
          </a:p>
        </p:txBody>
      </p:sp>
    </p:spTree>
    <p:extLst>
      <p:ext uri="{BB962C8B-B14F-4D97-AF65-F5344CB8AC3E}">
        <p14:creationId xmlns:p14="http://schemas.microsoft.com/office/powerpoint/2010/main" val="2444043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2B3C2A-4CB4-42C3-B728-7421747DA85F}"/>
              </a:ext>
            </a:extLst>
          </p:cNvPr>
          <p:cNvSpPr>
            <a:spLocks noGrp="1"/>
          </p:cNvSpPr>
          <p:nvPr>
            <p:ph type="title"/>
          </p:nvPr>
        </p:nvSpPr>
        <p:spPr/>
        <p:txBody>
          <a:bodyPr/>
          <a:lstStyle/>
          <a:p>
            <a:r>
              <a:rPr lang="es-MX" b="1" i="0" dirty="0">
                <a:solidFill>
                  <a:srgbClr val="363636"/>
                </a:solidFill>
                <a:effectLst/>
                <a:latin typeface="abelregular"/>
              </a:rPr>
              <a:t>Ganas de saber</a:t>
            </a:r>
            <a:endParaRPr lang="es-MX" dirty="0"/>
          </a:p>
        </p:txBody>
      </p:sp>
      <p:graphicFrame>
        <p:nvGraphicFramePr>
          <p:cNvPr id="4" name="Diagrama 3">
            <a:extLst>
              <a:ext uri="{FF2B5EF4-FFF2-40B4-BE49-F238E27FC236}">
                <a16:creationId xmlns:a16="http://schemas.microsoft.com/office/drawing/2014/main" id="{7A44BBAA-3641-4ECD-B94D-E0766C237EF6}"/>
              </a:ext>
            </a:extLst>
          </p:cNvPr>
          <p:cNvGraphicFramePr/>
          <p:nvPr>
            <p:extLst>
              <p:ext uri="{D42A27DB-BD31-4B8C-83A1-F6EECF244321}">
                <p14:modId xmlns:p14="http://schemas.microsoft.com/office/powerpoint/2010/main" val="89663155"/>
              </p:ext>
            </p:extLst>
          </p:nvPr>
        </p:nvGraphicFramePr>
        <p:xfrm>
          <a:off x="388730" y="719666"/>
          <a:ext cx="11684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5056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3227D3F-215A-425F-98DF-62F83E34EC8A}"/>
              </a:ext>
            </a:extLst>
          </p:cNvPr>
          <p:cNvSpPr txBox="1"/>
          <p:nvPr/>
        </p:nvSpPr>
        <p:spPr>
          <a:xfrm>
            <a:off x="3048000" y="477943"/>
            <a:ext cx="6096000" cy="923330"/>
          </a:xfrm>
          <a:prstGeom prst="rect">
            <a:avLst/>
          </a:prstGeom>
          <a:noFill/>
        </p:spPr>
        <p:txBody>
          <a:bodyPr wrap="square">
            <a:spAutoFit/>
          </a:bodyPr>
          <a:lstStyle/>
          <a:p>
            <a:r>
              <a:rPr lang="es-MX" sz="5400" b="1" i="0">
                <a:solidFill>
                  <a:srgbClr val="363636"/>
                </a:solidFill>
                <a:effectLst/>
                <a:latin typeface="abelregular"/>
              </a:rPr>
              <a:t>Concentración</a:t>
            </a:r>
            <a:endParaRPr lang="es-MX" sz="5400"/>
          </a:p>
        </p:txBody>
      </p:sp>
      <p:graphicFrame>
        <p:nvGraphicFramePr>
          <p:cNvPr id="6" name="Diagrama 5">
            <a:extLst>
              <a:ext uri="{FF2B5EF4-FFF2-40B4-BE49-F238E27FC236}">
                <a16:creationId xmlns:a16="http://schemas.microsoft.com/office/drawing/2014/main" id="{0F4042AE-D2F4-4A8A-BD95-8578316376DB}"/>
              </a:ext>
            </a:extLst>
          </p:cNvPr>
          <p:cNvGraphicFramePr/>
          <p:nvPr>
            <p:extLst>
              <p:ext uri="{D42A27DB-BD31-4B8C-83A1-F6EECF244321}">
                <p14:modId xmlns:p14="http://schemas.microsoft.com/office/powerpoint/2010/main" val="2944120219"/>
              </p:ext>
            </p:extLst>
          </p:nvPr>
        </p:nvGraphicFramePr>
        <p:xfrm>
          <a:off x="348972" y="728870"/>
          <a:ext cx="10902123" cy="5873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2717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43415D37-2EFF-49A4-8C70-98B873EBF26E}"/>
              </a:ext>
            </a:extLst>
          </p:cNvPr>
          <p:cNvGraphicFramePr/>
          <p:nvPr>
            <p:extLst>
              <p:ext uri="{D42A27DB-BD31-4B8C-83A1-F6EECF244321}">
                <p14:modId xmlns:p14="http://schemas.microsoft.com/office/powerpoint/2010/main" val="2173451028"/>
              </p:ext>
            </p:extLst>
          </p:nvPr>
        </p:nvGraphicFramePr>
        <p:xfrm>
          <a:off x="242957" y="441370"/>
          <a:ext cx="11087652" cy="6078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4865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8A5796F6-6FD1-461F-9A54-5F4AB3AEB391}"/>
              </a:ext>
            </a:extLst>
          </p:cNvPr>
          <p:cNvGraphicFramePr/>
          <p:nvPr>
            <p:extLst>
              <p:ext uri="{D42A27DB-BD31-4B8C-83A1-F6EECF244321}">
                <p14:modId xmlns:p14="http://schemas.microsoft.com/office/powerpoint/2010/main" val="2800320583"/>
              </p:ext>
            </p:extLst>
          </p:nvPr>
        </p:nvGraphicFramePr>
        <p:xfrm>
          <a:off x="1077843" y="304801"/>
          <a:ext cx="9815443" cy="59395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6506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7D8E9E-31AE-4FB0-B9EC-4CC5E65AA192}"/>
              </a:ext>
            </a:extLst>
          </p:cNvPr>
          <p:cNvSpPr>
            <a:spLocks noGrp="1"/>
          </p:cNvSpPr>
          <p:nvPr>
            <p:ph type="title"/>
          </p:nvPr>
        </p:nvSpPr>
        <p:spPr>
          <a:xfrm>
            <a:off x="944217" y="166342"/>
            <a:ext cx="10515600" cy="536023"/>
          </a:xfrm>
        </p:spPr>
        <p:txBody>
          <a:bodyPr>
            <a:normAutofit fontScale="90000"/>
          </a:bodyPr>
          <a:lstStyle/>
          <a:p>
            <a:r>
              <a:rPr lang="es-MX" dirty="0"/>
              <a:t>ESTRATEGIAS DE LECTURA</a:t>
            </a:r>
          </a:p>
        </p:txBody>
      </p:sp>
      <p:graphicFrame>
        <p:nvGraphicFramePr>
          <p:cNvPr id="4" name="Diagrama 3">
            <a:extLst>
              <a:ext uri="{FF2B5EF4-FFF2-40B4-BE49-F238E27FC236}">
                <a16:creationId xmlns:a16="http://schemas.microsoft.com/office/drawing/2014/main" id="{28897669-0DC8-4C6B-9EFA-9A889A5537C7}"/>
              </a:ext>
            </a:extLst>
          </p:cNvPr>
          <p:cNvGraphicFramePr/>
          <p:nvPr>
            <p:extLst>
              <p:ext uri="{D42A27DB-BD31-4B8C-83A1-F6EECF244321}">
                <p14:modId xmlns:p14="http://schemas.microsoft.com/office/powerpoint/2010/main" val="3632243582"/>
              </p:ext>
            </p:extLst>
          </p:nvPr>
        </p:nvGraphicFramePr>
        <p:xfrm>
          <a:off x="547756" y="702365"/>
          <a:ext cx="11061148" cy="5817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92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840909C9-7EF3-4D93-8E1B-6154FFC026B8}"/>
              </a:ext>
            </a:extLst>
          </p:cNvPr>
          <p:cNvGraphicFramePr/>
          <p:nvPr>
            <p:extLst>
              <p:ext uri="{D42A27DB-BD31-4B8C-83A1-F6EECF244321}">
                <p14:modId xmlns:p14="http://schemas.microsoft.com/office/powerpoint/2010/main" val="1413335"/>
              </p:ext>
            </p:extLst>
          </p:nvPr>
        </p:nvGraphicFramePr>
        <p:xfrm>
          <a:off x="627269" y="291548"/>
          <a:ext cx="10292521" cy="5846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256791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503</TotalTime>
  <Words>1332</Words>
  <Application>Microsoft Office PowerPoint</Application>
  <PresentationFormat>Panorámica</PresentationFormat>
  <Paragraphs>42</Paragraphs>
  <Slides>10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10</vt:i4>
      </vt:variant>
    </vt:vector>
  </HeadingPairs>
  <TitlesOfParts>
    <vt:vector size="16" baseType="lpstr">
      <vt:lpstr>abelregular</vt:lpstr>
      <vt:lpstr>Arial</vt:lpstr>
      <vt:lpstr>Baskerville Old Face</vt:lpstr>
      <vt:lpstr>Calibri</vt:lpstr>
      <vt:lpstr>Calibri Light</vt:lpstr>
      <vt:lpstr>Tema de Office</vt:lpstr>
      <vt:lpstr>COMUNICACIÓN SOCIAL</vt:lpstr>
      <vt:lpstr>Presentación de PowerPoint</vt:lpstr>
      <vt:lpstr>Presentación de PowerPoint</vt:lpstr>
      <vt:lpstr>Ganas de saber</vt:lpstr>
      <vt:lpstr>Presentación de PowerPoint</vt:lpstr>
      <vt:lpstr>Presentación de PowerPoint</vt:lpstr>
      <vt:lpstr>Presentación de PowerPoint</vt:lpstr>
      <vt:lpstr>ESTRATEGIAS DE LECTURA</vt:lpstr>
      <vt:lpstr>Presentación de PowerPoint</vt:lpstr>
      <vt:lpstr>Presentación de PowerPoint</vt:lpstr>
    </vt:vector>
  </TitlesOfParts>
  <Company>Vermaris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lizbeth quezada</dc:creator>
  <cp:lastModifiedBy>lizbeth quezada</cp:lastModifiedBy>
  <cp:revision>95</cp:revision>
  <dcterms:created xsi:type="dcterms:W3CDTF">2020-05-14T14:52:52Z</dcterms:created>
  <dcterms:modified xsi:type="dcterms:W3CDTF">2022-04-30T02:29:18Z</dcterms:modified>
</cp:coreProperties>
</file>