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44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58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61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55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49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32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87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560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32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17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9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z3p34BrlnM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6574" y="901146"/>
            <a:ext cx="9144000" cy="129927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PSICOLOGÌA SOCIAL</a:t>
            </a:r>
            <a:endParaRPr lang="es-MX" sz="4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5EF4F92-9BC1-4F3C-877F-E10417F87C24}"/>
              </a:ext>
            </a:extLst>
          </p:cNvPr>
          <p:cNvSpPr/>
          <p:nvPr/>
        </p:nvSpPr>
        <p:spPr>
          <a:xfrm>
            <a:off x="146193" y="4398570"/>
            <a:ext cx="115647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solidFill>
                  <a:srgbClr val="00B0F0"/>
                </a:solidFill>
              </a:rPr>
              <a:t>Psicología de la familia, del pequeño grupo y de masas</a:t>
            </a:r>
            <a:endParaRPr lang="es-E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021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Elementos multimedia en línea 5" title="Oscuro y Dorotea - La importancia de la familia - Cuento educativo para niños - Cuento con valores">
            <a:hlinkClick r:id="" action="ppaction://media"/>
            <a:extLst>
              <a:ext uri="{FF2B5EF4-FFF2-40B4-BE49-F238E27FC236}">
                <a16:creationId xmlns:a16="http://schemas.microsoft.com/office/drawing/2014/main" id="{79E18019-CA3B-44E2-8181-B09D6F8FE5C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0904" y="516371"/>
            <a:ext cx="9819861" cy="554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72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683067-18E5-4D11-80A9-788BF331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582829"/>
            <a:ext cx="9805979" cy="55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2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407384-AB2B-4906-9C79-568C96A8C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25"/>
          <a:stretch/>
        </p:blipFill>
        <p:spPr>
          <a:xfrm>
            <a:off x="940904" y="536854"/>
            <a:ext cx="10159691" cy="53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7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38508F-8A5B-45FB-BB3A-C9ABACD6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530673"/>
            <a:ext cx="9875175" cy="55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6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F320C9-30E5-49E7-8E5B-A65B34192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530674"/>
            <a:ext cx="9733749" cy="54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3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CE31FF-FE63-4FB1-A0D0-2EC08DC6B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968"/>
          <a:stretch/>
        </p:blipFill>
        <p:spPr>
          <a:xfrm>
            <a:off x="940903" y="530674"/>
            <a:ext cx="9806609" cy="577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4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AFF880-95CE-40CA-8251-62EE2E7D6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33" b="15986"/>
          <a:stretch/>
        </p:blipFill>
        <p:spPr>
          <a:xfrm>
            <a:off x="726428" y="598023"/>
            <a:ext cx="4972008" cy="32186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76190BF-060B-402D-BEA3-C367EA4F6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338" y="690787"/>
            <a:ext cx="5724758" cy="32186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3F568B7-44D3-43AF-90C0-9E48BA30DC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000" b="7695"/>
          <a:stretch/>
        </p:blipFill>
        <p:spPr>
          <a:xfrm>
            <a:off x="490330" y="3193840"/>
            <a:ext cx="4651513" cy="32186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5837E2F-9E47-4175-8E55-79B2C6415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842" y="3402842"/>
            <a:ext cx="6109254" cy="30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9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979DDD-0DE2-4D5D-A4EB-BBDADFC6A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667793"/>
            <a:ext cx="5930652" cy="33343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320591A-16AD-4550-83EC-B290700B9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67793"/>
            <a:ext cx="5359409" cy="33343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1D8A58F-CFFA-47BC-8713-0E06956BA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583" y="3106194"/>
            <a:ext cx="6989425" cy="333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49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0BDA4A-A502-4897-8DE9-E1B9AC60C840}"/>
              </a:ext>
            </a:extLst>
          </p:cNvPr>
          <p:cNvSpPr txBox="1"/>
          <p:nvPr/>
        </p:nvSpPr>
        <p:spPr>
          <a:xfrm>
            <a:off x="3048000" y="2832149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CUADRO SINÓPTICO 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800" dirty="0"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 un cuadro sinóptico en donde le tema principal sea Realiza un cuadro sinóptico en donde le tema principal sea “Psicología de la familia, del pequeño grupo y de masas”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49</Words>
  <Application>Microsoft Office PowerPoint</Application>
  <PresentationFormat>Panorámica</PresentationFormat>
  <Paragraphs>4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Footlight MT Light</vt:lpstr>
      <vt:lpstr>Tema de Office</vt:lpstr>
      <vt:lpstr>PSICOLOGÌA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Vermaris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 Y PROMOCIÓN SOCIAL</dc:title>
  <dc:creator>lizbeth quezada</dc:creator>
  <cp:lastModifiedBy>lizbeth quezada</cp:lastModifiedBy>
  <cp:revision>71</cp:revision>
  <dcterms:created xsi:type="dcterms:W3CDTF">2020-05-14T17:14:04Z</dcterms:created>
  <dcterms:modified xsi:type="dcterms:W3CDTF">2022-04-19T21:13:05Z</dcterms:modified>
</cp:coreProperties>
</file>