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AFE7-733A-46CA-A6F4-F764BEC39A4E}" type="datetimeFigureOut">
              <a:rPr lang="es-ES" smtClean="0"/>
              <a:t>15/06/2021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0E5E-9FCA-4B6A-903A-A23204866637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0203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AFE7-733A-46CA-A6F4-F764BEC39A4E}" type="datetimeFigureOut">
              <a:rPr lang="es-ES" smtClean="0"/>
              <a:t>15/06/2021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0E5E-9FCA-4B6A-903A-A232048666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5092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AFE7-733A-46CA-A6F4-F764BEC39A4E}" type="datetimeFigureOut">
              <a:rPr lang="es-ES" smtClean="0"/>
              <a:t>15/06/2021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0E5E-9FCA-4B6A-903A-A232048666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3070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AFE7-733A-46CA-A6F4-F764BEC39A4E}" type="datetimeFigureOut">
              <a:rPr lang="es-ES" smtClean="0"/>
              <a:t>15/06/2021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0E5E-9FCA-4B6A-903A-A232048666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255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AFE7-733A-46CA-A6F4-F764BEC39A4E}" type="datetimeFigureOut">
              <a:rPr lang="es-ES" smtClean="0"/>
              <a:t>15/06/2021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0E5E-9FCA-4B6A-903A-A23204866637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122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AFE7-733A-46CA-A6F4-F764BEC39A4E}" type="datetimeFigureOut">
              <a:rPr lang="es-ES" smtClean="0"/>
              <a:t>15/06/2021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0E5E-9FCA-4B6A-903A-A232048666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5232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AFE7-733A-46CA-A6F4-F764BEC39A4E}" type="datetimeFigureOut">
              <a:rPr lang="es-ES" smtClean="0"/>
              <a:t>15/06/2021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0E5E-9FCA-4B6A-903A-A232048666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367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AFE7-733A-46CA-A6F4-F764BEC39A4E}" type="datetimeFigureOut">
              <a:rPr lang="es-ES" smtClean="0"/>
              <a:t>15/06/2021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0E5E-9FCA-4B6A-903A-A232048666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5278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AFE7-733A-46CA-A6F4-F764BEC39A4E}" type="datetimeFigureOut">
              <a:rPr lang="es-ES" smtClean="0"/>
              <a:t>15/06/2021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0E5E-9FCA-4B6A-903A-A232048666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33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0DDAFE7-733A-46CA-A6F4-F764BEC39A4E}" type="datetimeFigureOut">
              <a:rPr lang="es-ES" smtClean="0"/>
              <a:t>15/06/2021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FA0E5E-9FCA-4B6A-903A-A232048666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7531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AFE7-733A-46CA-A6F4-F764BEC39A4E}" type="datetimeFigureOut">
              <a:rPr lang="es-ES" smtClean="0"/>
              <a:t>15/06/2021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A0E5E-9FCA-4B6A-903A-A232048666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8396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0DDAFE7-733A-46CA-A6F4-F764BEC39A4E}" type="datetimeFigureOut">
              <a:rPr lang="es-ES" smtClean="0"/>
              <a:t>15/06/2021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4FA0E5E-9FCA-4B6A-903A-A23204866637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192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							</a:t>
            </a:r>
            <a:endParaRPr lang="es-ES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							</a:t>
            </a:r>
            <a:r>
              <a:rPr lang="es-MX" b="1" dirty="0" smtClean="0">
                <a:solidFill>
                  <a:schemeClr val="accent2"/>
                </a:solidFill>
              </a:rPr>
              <a:t>        	 TACOTALPA</a:t>
            </a:r>
          </a:p>
          <a:p>
            <a:pPr marL="0" indent="0">
              <a:buNone/>
            </a:pPr>
            <a:endParaRPr lang="es-MX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s-MX" b="1" dirty="0" smtClean="0">
                <a:solidFill>
                  <a:schemeClr val="tx1"/>
                </a:solidFill>
              </a:rPr>
              <a:t>				</a:t>
            </a:r>
            <a:r>
              <a:rPr lang="es-MX" sz="2800" b="1" dirty="0" smtClean="0">
                <a:solidFill>
                  <a:schemeClr val="tx1"/>
                </a:solidFill>
              </a:rPr>
              <a:t>BIENVENIDA</a:t>
            </a:r>
          </a:p>
          <a:p>
            <a:pPr marL="0" indent="0">
              <a:buNone/>
            </a:pPr>
            <a:endParaRPr lang="es-MX" sz="2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MX" b="1" dirty="0" err="1" smtClean="0">
                <a:solidFill>
                  <a:schemeClr val="tx1"/>
                </a:solidFill>
              </a:rPr>
              <a:t>Ricki</a:t>
            </a:r>
            <a:r>
              <a:rPr lang="es-MX" b="1" dirty="0" smtClean="0">
                <a:solidFill>
                  <a:schemeClr val="tx1"/>
                </a:solidFill>
              </a:rPr>
              <a:t> Antonio Arcos </a:t>
            </a:r>
            <a:r>
              <a:rPr lang="es-MX" b="1" dirty="0" err="1" smtClean="0">
                <a:solidFill>
                  <a:schemeClr val="tx1"/>
                </a:solidFill>
              </a:rPr>
              <a:t>Perez</a:t>
            </a:r>
            <a:endParaRPr lang="es-MX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MX" b="1" dirty="0" smtClean="0">
                <a:solidFill>
                  <a:schemeClr val="tx1"/>
                </a:solidFill>
              </a:rPr>
              <a:t>Presidente Municipal Electo</a:t>
            </a:r>
          </a:p>
          <a:p>
            <a:pPr marL="0" indent="0">
              <a:buNone/>
            </a:pPr>
            <a:r>
              <a:rPr lang="es-MX" b="1" dirty="0" smtClean="0">
                <a:solidFill>
                  <a:schemeClr val="tx1"/>
                </a:solidFill>
              </a:rPr>
              <a:t>EXPOSICION DE MOTIVOS</a:t>
            </a:r>
            <a:endParaRPr lang="es-ES" b="1" dirty="0">
              <a:solidFill>
                <a:schemeClr val="tx1"/>
              </a:solidFill>
            </a:endParaRPr>
          </a:p>
        </p:txBody>
      </p:sp>
      <p:pic>
        <p:nvPicPr>
          <p:cNvPr id="6" name="Imagen 5"/>
          <p:cNvPicPr/>
          <p:nvPr/>
        </p:nvPicPr>
        <p:blipFill rotWithShape="1">
          <a:blip r:embed="rId2"/>
          <a:srcRect l="62265" t="24473" r="14099" b="20623"/>
          <a:stretch/>
        </p:blipFill>
        <p:spPr bwMode="auto">
          <a:xfrm>
            <a:off x="10092146" y="129359"/>
            <a:ext cx="1752600" cy="22885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0379199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51</TotalTime>
  <Words>0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Retrospección</vt:lpstr>
      <vt:lpstr>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</dc:title>
  <dc:creator>Asus</dc:creator>
  <cp:lastModifiedBy>Asus</cp:lastModifiedBy>
  <cp:revision>3</cp:revision>
  <dcterms:created xsi:type="dcterms:W3CDTF">2021-06-16T01:48:00Z</dcterms:created>
  <dcterms:modified xsi:type="dcterms:W3CDTF">2021-06-16T02:39:12Z</dcterms:modified>
</cp:coreProperties>
</file>