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81" r:id="rId4"/>
    <p:sldId id="282" r:id="rId5"/>
    <p:sldId id="278" r:id="rId6"/>
    <p:sldId id="283" r:id="rId7"/>
    <p:sldId id="284" r:id="rId8"/>
    <p:sldId id="285" r:id="rId9"/>
    <p:sldId id="286" r:id="rId10"/>
    <p:sldId id="273" r:id="rId1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00CC"/>
    <a:srgbClr val="990099"/>
    <a:srgbClr val="6600CC"/>
    <a:srgbClr val="66FF33"/>
    <a:srgbClr val="FF0066"/>
    <a:srgbClr val="0000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4660"/>
  </p:normalViewPr>
  <p:slideViewPr>
    <p:cSldViewPr snapToGrid="0">
      <p:cViewPr>
        <p:scale>
          <a:sx n="70" d="100"/>
          <a:sy n="70" d="100"/>
        </p:scale>
        <p:origin x="72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AD51-2261-43B7-BFA8-86C8A12BBA42}" type="datetimeFigureOut">
              <a:rPr lang="es-MX" smtClean="0"/>
              <a:t>04/10/2022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55692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AD51-2261-43B7-BFA8-86C8A12BBA42}" type="datetimeFigureOut">
              <a:rPr lang="es-MX" smtClean="0"/>
              <a:t>04/10/2022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34671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AD51-2261-43B7-BFA8-86C8A12BBA42}" type="datetimeFigureOut">
              <a:rPr lang="es-MX" smtClean="0"/>
              <a:t>04/10/2022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07560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AD51-2261-43B7-BFA8-86C8A12BBA42}" type="datetimeFigureOut">
              <a:rPr lang="es-MX" smtClean="0"/>
              <a:t>04/10/2022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40274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AD51-2261-43B7-BFA8-86C8A12BBA42}" type="datetimeFigureOut">
              <a:rPr lang="es-MX" smtClean="0"/>
              <a:t>04/10/2022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4426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AD51-2261-43B7-BFA8-86C8A12BBA42}" type="datetimeFigureOut">
              <a:rPr lang="es-MX" smtClean="0"/>
              <a:t>04/10/2022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93957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AD51-2261-43B7-BFA8-86C8A12BBA42}" type="datetimeFigureOut">
              <a:rPr lang="es-MX" smtClean="0"/>
              <a:t>04/10/2022</a:t>
            </a:fld>
            <a:endParaRPr lang="es-MX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09336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AD51-2261-43B7-BFA8-86C8A12BBA42}" type="datetimeFigureOut">
              <a:rPr lang="es-MX" smtClean="0"/>
              <a:t>04/10/2022</a:t>
            </a:fld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6670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AD51-2261-43B7-BFA8-86C8A12BBA42}" type="datetimeFigureOut">
              <a:rPr lang="es-MX" smtClean="0"/>
              <a:t>04/10/2022</a:t>
            </a:fld>
            <a:endParaRPr lang="es-MX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72913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AD51-2261-43B7-BFA8-86C8A12BBA42}" type="datetimeFigureOut">
              <a:rPr lang="es-MX" smtClean="0"/>
              <a:t>04/10/2022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65440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AD51-2261-43B7-BFA8-86C8A12BBA42}" type="datetimeFigureOut">
              <a:rPr lang="es-MX" smtClean="0"/>
              <a:t>04/10/2022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052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8AD51-2261-43B7-BFA8-86C8A12BBA42}" type="datetimeFigureOut">
              <a:rPr lang="es-MX" smtClean="0"/>
              <a:t>04/10/2022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5513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84946" y="1732114"/>
            <a:ext cx="9144000" cy="1240669"/>
          </a:xfrm>
        </p:spPr>
        <p:txBody>
          <a:bodyPr>
            <a:noAutofit/>
          </a:bodyPr>
          <a:lstStyle/>
          <a:p>
            <a:r>
              <a:rPr lang="es-ES" sz="66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HISTORIA DE LA EDUCACIÓN</a:t>
            </a:r>
            <a:endParaRPr lang="es-MX" sz="66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169867" y="4891138"/>
            <a:ext cx="906850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MTRA: DEYANIRA LIZBETH </a:t>
            </a:r>
          </a:p>
          <a:p>
            <a:pPr algn="ctr"/>
            <a:r>
              <a:rPr lang="es-E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QUEZADA GUTIÉRREZ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15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638981" y="211256"/>
            <a:ext cx="4038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nprior" panose="02000400000000000000" pitchFamily="2" charset="0"/>
              </a:rPr>
              <a:t>ACTIVIDAD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nprior" panose="02000400000000000000" pitchFamily="2" charset="0"/>
            </a:endParaRPr>
          </a:p>
        </p:txBody>
      </p:sp>
      <p:sp>
        <p:nvSpPr>
          <p:cNvPr id="5" name="Marcador de contenido 1"/>
          <p:cNvSpPr>
            <a:spLocks noGrp="1"/>
          </p:cNvSpPr>
          <p:nvPr>
            <p:ph idx="1"/>
          </p:nvPr>
        </p:nvSpPr>
        <p:spPr>
          <a:xfrm>
            <a:off x="120464" y="1290734"/>
            <a:ext cx="11422352" cy="4351338"/>
          </a:xfrm>
        </p:spPr>
        <p:txBody>
          <a:bodyPr>
            <a:noAutofit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s-MX" sz="1800" b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En equipos realicen </a:t>
            </a:r>
            <a:r>
              <a:rPr lang="es-MX" sz="1800" b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un </a:t>
            </a:r>
            <a:r>
              <a:rPr lang="es-MX" sz="1800" b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comic de 6 cuadros en donde mencionen la importancia del avance de la educación en México a lo largo dela historia. </a:t>
            </a:r>
            <a:endParaRPr lang="es-MX" sz="1800" b="1" dirty="0" smtClean="0">
              <a:solidFill>
                <a:srgbClr val="00B050"/>
              </a:solidFill>
              <a:latin typeface="Bookman Old Style" panose="020506040505050202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s-MX" sz="1800" b="1" dirty="0">
              <a:solidFill>
                <a:srgbClr val="00B050"/>
              </a:solidFill>
              <a:latin typeface="Bookman Old Style" panose="02050604050505020204" pitchFamily="18" charset="0"/>
            </a:endParaRPr>
          </a:p>
          <a:p>
            <a:pPr marL="0" indent="0">
              <a:buClr>
                <a:srgbClr val="002060"/>
              </a:buClr>
              <a:buNone/>
            </a:pPr>
            <a:r>
              <a:rPr lang="es-MX" sz="1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Ejemplo:</a:t>
            </a:r>
            <a:endParaRPr lang="es-MX" sz="18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2" descr="El cóm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61" y="2000427"/>
            <a:ext cx="6256125" cy="469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42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017"/>
          <a:stretch/>
        </p:blipFill>
        <p:spPr>
          <a:xfrm>
            <a:off x="1219200" y="0"/>
            <a:ext cx="9847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6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111"/>
          <a:stretch/>
        </p:blipFill>
        <p:spPr>
          <a:xfrm>
            <a:off x="1219200" y="23446"/>
            <a:ext cx="9753600" cy="683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2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783"/>
          <a:stretch/>
        </p:blipFill>
        <p:spPr>
          <a:xfrm>
            <a:off x="1195753" y="0"/>
            <a:ext cx="9917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6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La educación en el proceso histórico mexicano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569" y="108102"/>
            <a:ext cx="11512062" cy="647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3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7" y="0"/>
            <a:ext cx="10952331" cy="668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0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349"/>
          <a:stretch/>
        </p:blipFill>
        <p:spPr>
          <a:xfrm>
            <a:off x="1242646" y="0"/>
            <a:ext cx="9706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9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175"/>
          <a:stretch/>
        </p:blipFill>
        <p:spPr>
          <a:xfrm>
            <a:off x="914399" y="0"/>
            <a:ext cx="10081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1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2519" r="12519"/>
          <a:stretch/>
        </p:blipFill>
        <p:spPr>
          <a:xfrm>
            <a:off x="1219199" y="0"/>
            <a:ext cx="9753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1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39</Words>
  <Application>Microsoft Office PowerPoint</Application>
  <PresentationFormat>Panorámica</PresentationFormat>
  <Paragraphs>7</Paragraphs>
  <Slides>10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9" baseType="lpstr">
      <vt:lpstr>Algerian</vt:lpstr>
      <vt:lpstr>Arial</vt:lpstr>
      <vt:lpstr>Arnprior</vt:lpstr>
      <vt:lpstr>Baskerville Old Face</vt:lpstr>
      <vt:lpstr>Bookman Old Style</vt:lpstr>
      <vt:lpstr>Calibri</vt:lpstr>
      <vt:lpstr>Calibri Light</vt:lpstr>
      <vt:lpstr>Wingdings</vt:lpstr>
      <vt:lpstr>Tema de Office</vt:lpstr>
      <vt:lpstr>HISTORIA DE LA EDUCACIÓN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Vermaris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lizbeth quezada</dc:creator>
  <cp:lastModifiedBy>Yaris</cp:lastModifiedBy>
  <cp:revision>208</cp:revision>
  <dcterms:created xsi:type="dcterms:W3CDTF">2020-05-14T14:52:52Z</dcterms:created>
  <dcterms:modified xsi:type="dcterms:W3CDTF">2022-10-04T23:45:36Z</dcterms:modified>
</cp:coreProperties>
</file>