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0D455C-D3EF-440F-BDF3-85519810CC57}" type="doc">
      <dgm:prSet loTypeId="urn:microsoft.com/office/officeart/2005/8/layout/h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0B3C0060-3730-47AC-89BA-76512DAB2FDC}">
      <dgm:prSet phldrT="[Texto]"/>
      <dgm:spPr/>
      <dgm:t>
        <a:bodyPr/>
        <a:lstStyle/>
        <a:p>
          <a:r>
            <a:rPr lang="es-MX" b="0" i="0" dirty="0">
              <a:solidFill>
                <a:schemeClr val="tx1"/>
              </a:solidFill>
            </a:rPr>
            <a:t>1. Función apelativa o conativa</a:t>
          </a:r>
          <a:endParaRPr lang="es-MX" dirty="0">
            <a:solidFill>
              <a:schemeClr val="tx1"/>
            </a:solidFill>
          </a:endParaRPr>
        </a:p>
      </dgm:t>
    </dgm:pt>
    <dgm:pt modelId="{1E4DA7C6-D95A-40A0-B90D-21D838F47314}" type="parTrans" cxnId="{DA868B0F-9677-4CF8-A384-DD8250D51FD9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875B348D-9ED9-4813-8F62-92673ABA2418}" type="sibTrans" cxnId="{DA868B0F-9677-4CF8-A384-DD8250D51FD9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8B3BE07D-6111-4034-B3E1-659ED995692F}">
      <dgm:prSet phldrT="[Texto]"/>
      <dgm:spPr/>
      <dgm:t>
        <a:bodyPr/>
        <a:lstStyle/>
        <a:p>
          <a:r>
            <a:rPr lang="es-ES" b="0" i="0" dirty="0">
              <a:solidFill>
                <a:schemeClr val="tx1"/>
              </a:solidFill>
            </a:rPr>
            <a:t>La función apelativa o conativa sucede cuando el emisor emite un mensaje del cual espera una respuesta, acción o reacción de parte de su receptor.</a:t>
          </a:r>
          <a:endParaRPr lang="es-MX" dirty="0">
            <a:solidFill>
              <a:schemeClr val="tx1"/>
            </a:solidFill>
          </a:endParaRPr>
        </a:p>
      </dgm:t>
    </dgm:pt>
    <dgm:pt modelId="{6EBD6613-B3D8-40B0-A70C-322AAED701F3}" type="parTrans" cxnId="{AB3A9863-F13D-4D29-B89B-A4B42A365503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1F173D9F-3D4E-46EE-A203-1287BAE82318}" type="sibTrans" cxnId="{AB3A9863-F13D-4D29-B89B-A4B42A365503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A7910263-40B5-4879-A783-9774196E76B0}">
      <dgm:prSet phldrT="[Texto]"/>
      <dgm:spPr/>
      <dgm:t>
        <a:bodyPr/>
        <a:lstStyle/>
        <a:p>
          <a:r>
            <a:rPr lang="es-ES" b="0" i="0" dirty="0">
              <a:solidFill>
                <a:schemeClr val="tx1"/>
              </a:solidFill>
            </a:rPr>
            <a:t>Puede tratarse de</a:t>
          </a:r>
          <a:r>
            <a:rPr lang="es-ES" b="1" i="0" dirty="0">
              <a:solidFill>
                <a:schemeClr val="tx1"/>
              </a:solidFill>
            </a:rPr>
            <a:t> una pregunta o una orden</a:t>
          </a:r>
          <a:r>
            <a:rPr lang="es-ES" b="0" i="0" dirty="0">
              <a:solidFill>
                <a:schemeClr val="tx1"/>
              </a:solidFill>
            </a:rPr>
            <a:t>.</a:t>
          </a:r>
          <a:endParaRPr lang="es-MX" dirty="0">
            <a:solidFill>
              <a:schemeClr val="tx1"/>
            </a:solidFill>
          </a:endParaRPr>
        </a:p>
      </dgm:t>
    </dgm:pt>
    <dgm:pt modelId="{2EC20CE2-9943-42D0-9BB7-15614410EA2D}" type="parTrans" cxnId="{2C0E3271-BE46-4FED-81A3-84AC9EB9C97E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E46592BF-1E49-4128-97FD-81060D46BC7C}" type="sibTrans" cxnId="{2C0E3271-BE46-4FED-81A3-84AC9EB9C97E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81A97CA2-4B95-483F-B60C-19C03024C911}">
      <dgm:prSet phldrT="[Texto]"/>
      <dgm:spPr/>
      <dgm:t>
        <a:bodyPr/>
        <a:lstStyle/>
        <a:p>
          <a:r>
            <a:rPr lang="es-MX" b="0" i="0" dirty="0">
              <a:solidFill>
                <a:schemeClr val="tx1"/>
              </a:solidFill>
            </a:rPr>
            <a:t>2. Función referencial, representativa o informativa</a:t>
          </a:r>
          <a:endParaRPr lang="es-MX" dirty="0">
            <a:solidFill>
              <a:schemeClr val="tx1"/>
            </a:solidFill>
          </a:endParaRPr>
        </a:p>
      </dgm:t>
    </dgm:pt>
    <dgm:pt modelId="{658D0699-C329-4453-BF07-686A10C5FD08}" type="parTrans" cxnId="{CBD4642B-2C56-4ED2-B997-A830C5FE8464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387E31DA-8806-42B1-92C0-2582BA8ABF35}" type="sibTrans" cxnId="{CBD4642B-2C56-4ED2-B997-A830C5FE8464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173842B0-D5A1-4627-8B5F-B4112AA96AC9}">
      <dgm:prSet phldrT="[Texto]"/>
      <dgm:spPr/>
      <dgm:t>
        <a:bodyPr/>
        <a:lstStyle/>
        <a:p>
          <a:r>
            <a:rPr lang="es-ES" b="0" i="0" dirty="0">
              <a:solidFill>
                <a:schemeClr val="tx1"/>
              </a:solidFill>
            </a:rPr>
            <a:t>Es aquella donde el emisor elabora mensajes relacionados con su entorno o con objetos externos al acto comunicativo.</a:t>
          </a:r>
          <a:endParaRPr lang="es-MX" dirty="0">
            <a:solidFill>
              <a:schemeClr val="tx1"/>
            </a:solidFill>
          </a:endParaRPr>
        </a:p>
      </dgm:t>
    </dgm:pt>
    <dgm:pt modelId="{6704F5AE-5FB8-403B-8585-D890B8D25328}" type="parTrans" cxnId="{0EA81D32-E206-46A3-80A9-93168B3001E0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402EBAA7-D8BA-4051-A9CE-724C5D89FB2C}" type="sibTrans" cxnId="{0EA81D32-E206-46A3-80A9-93168B3001E0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CF543DA6-D7C5-4544-B168-2155F9162A0D}">
      <dgm:prSet phldrT="[Texto]"/>
      <dgm:spPr/>
      <dgm:t>
        <a:bodyPr/>
        <a:lstStyle/>
        <a:p>
          <a:r>
            <a:rPr lang="es-ES" b="0" i="0" dirty="0">
              <a:solidFill>
                <a:schemeClr val="tx1"/>
              </a:solidFill>
            </a:rPr>
            <a:t>Es el </a:t>
          </a:r>
          <a:r>
            <a:rPr lang="es-ES" b="1" i="0" dirty="0">
              <a:solidFill>
                <a:schemeClr val="tx1"/>
              </a:solidFill>
            </a:rPr>
            <a:t>tipo de función característica de</a:t>
          </a:r>
          <a:r>
            <a:rPr lang="es-ES" b="0" i="0" dirty="0">
              <a:solidFill>
                <a:schemeClr val="tx1"/>
              </a:solidFill>
            </a:rPr>
            <a:t> los contextos informativos, o de los discursos científicos o enfocados en transmitir conocimiento. </a:t>
          </a:r>
          <a:endParaRPr lang="es-MX" dirty="0">
            <a:solidFill>
              <a:schemeClr val="tx1"/>
            </a:solidFill>
          </a:endParaRPr>
        </a:p>
      </dgm:t>
    </dgm:pt>
    <dgm:pt modelId="{8956F34B-AA1C-47FD-8743-E6A0BDC2D84A}" type="parTrans" cxnId="{7DB4BCEB-6D50-44D1-A22F-5AF823F92B9D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EC9DA42E-611C-4E5E-96F8-1405A6F8CD1D}" type="sibTrans" cxnId="{7DB4BCEB-6D50-44D1-A22F-5AF823F92B9D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E24A9CCA-3C35-4741-B103-56ECBF901B91}">
      <dgm:prSet phldrT="[Texto]"/>
      <dgm:spPr/>
      <dgm:t>
        <a:bodyPr/>
        <a:lstStyle/>
        <a:p>
          <a:r>
            <a:rPr lang="es-ES" b="0" i="0" dirty="0">
              <a:solidFill>
                <a:schemeClr val="tx1"/>
              </a:solidFill>
            </a:rPr>
            <a:t>3. Función emotiva, expresiva o sintomática</a:t>
          </a:r>
          <a:endParaRPr lang="es-MX" dirty="0">
            <a:solidFill>
              <a:schemeClr val="tx1"/>
            </a:solidFill>
          </a:endParaRPr>
        </a:p>
      </dgm:t>
    </dgm:pt>
    <dgm:pt modelId="{EAF07FDF-458F-4153-BF23-60D3BEF3DEC0}" type="parTrans" cxnId="{859F2469-CC13-491B-9ABF-DA7260C3BDD1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0017B67D-FD4A-4A12-857F-81D9A376618B}" type="sibTrans" cxnId="{859F2469-CC13-491B-9ABF-DA7260C3BDD1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ED867384-3B9A-4B82-B99F-DEB7335E50D8}">
      <dgm:prSet phldrT="[Texto]"/>
      <dgm:spPr/>
      <dgm:t>
        <a:bodyPr/>
        <a:lstStyle/>
        <a:p>
          <a:r>
            <a:rPr lang="es-ES" b="0" i="0" dirty="0">
              <a:solidFill>
                <a:schemeClr val="tx1"/>
              </a:solidFill>
            </a:rPr>
            <a:t>La función emotiva, expresiva o sintomática está enfocada en transmitir sentimientos, emociones, estados de ánimo o deseos: “Qué bien me siento hoy”, “Te quiero”.</a:t>
          </a:r>
          <a:endParaRPr lang="es-MX" dirty="0">
            <a:solidFill>
              <a:schemeClr val="tx1"/>
            </a:solidFill>
          </a:endParaRPr>
        </a:p>
      </dgm:t>
    </dgm:pt>
    <dgm:pt modelId="{E21B5F59-A4FC-4E27-971F-EFD6ACBCACDA}" type="parTrans" cxnId="{4E53981C-6ECD-4505-A432-3008D95B27A7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DC9F7C95-FD38-44B9-87C9-DE6D88737A46}" type="sibTrans" cxnId="{4E53981C-6ECD-4505-A432-3008D95B27A7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9BA7A5CF-9C0F-4C4C-B793-F32A50D56911}" type="pres">
      <dgm:prSet presAssocID="{7B0D455C-D3EF-440F-BDF3-85519810CC57}" presName="Name0" presStyleCnt="0">
        <dgm:presLayoutVars>
          <dgm:dir/>
          <dgm:animLvl val="lvl"/>
          <dgm:resizeHandles val="exact"/>
        </dgm:presLayoutVars>
      </dgm:prSet>
      <dgm:spPr/>
    </dgm:pt>
    <dgm:pt modelId="{DDEFB2C7-2A65-45DE-9D36-0792EA5164D4}" type="pres">
      <dgm:prSet presAssocID="{7B0D455C-D3EF-440F-BDF3-85519810CC57}" presName="tSp" presStyleCnt="0"/>
      <dgm:spPr/>
    </dgm:pt>
    <dgm:pt modelId="{AC2482EC-EF45-4C39-ADBD-6ABDCF475955}" type="pres">
      <dgm:prSet presAssocID="{7B0D455C-D3EF-440F-BDF3-85519810CC57}" presName="bSp" presStyleCnt="0"/>
      <dgm:spPr/>
    </dgm:pt>
    <dgm:pt modelId="{4E79997F-02D8-4E2A-9365-94FA5EA6306B}" type="pres">
      <dgm:prSet presAssocID="{7B0D455C-D3EF-440F-BDF3-85519810CC57}" presName="process" presStyleCnt="0"/>
      <dgm:spPr/>
    </dgm:pt>
    <dgm:pt modelId="{BB17FEF3-E05B-4B1B-AC37-2F658C27F471}" type="pres">
      <dgm:prSet presAssocID="{0B3C0060-3730-47AC-89BA-76512DAB2FDC}" presName="composite1" presStyleCnt="0"/>
      <dgm:spPr/>
    </dgm:pt>
    <dgm:pt modelId="{60429893-E299-4CCC-BBAC-C9D5B5DE9606}" type="pres">
      <dgm:prSet presAssocID="{0B3C0060-3730-47AC-89BA-76512DAB2FDC}" presName="dummyNode1" presStyleLbl="node1" presStyleIdx="0" presStyleCnt="3"/>
      <dgm:spPr/>
    </dgm:pt>
    <dgm:pt modelId="{27D764B6-6A0C-4CDD-AC8F-8C55D8EA6A26}" type="pres">
      <dgm:prSet presAssocID="{0B3C0060-3730-47AC-89BA-76512DAB2FDC}" presName="childNode1" presStyleLbl="bgAcc1" presStyleIdx="0" presStyleCnt="3">
        <dgm:presLayoutVars>
          <dgm:bulletEnabled val="1"/>
        </dgm:presLayoutVars>
      </dgm:prSet>
      <dgm:spPr/>
    </dgm:pt>
    <dgm:pt modelId="{2175098F-9F48-415F-92FE-40437501B360}" type="pres">
      <dgm:prSet presAssocID="{0B3C0060-3730-47AC-89BA-76512DAB2FDC}" presName="childNode1tx" presStyleLbl="bgAcc1" presStyleIdx="0" presStyleCnt="3">
        <dgm:presLayoutVars>
          <dgm:bulletEnabled val="1"/>
        </dgm:presLayoutVars>
      </dgm:prSet>
      <dgm:spPr/>
    </dgm:pt>
    <dgm:pt modelId="{8C5889A8-7285-473D-8FB7-4DF1A6443DE5}" type="pres">
      <dgm:prSet presAssocID="{0B3C0060-3730-47AC-89BA-76512DAB2FDC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8024A81A-FE68-4BA4-BB08-FC0CD8B1A68C}" type="pres">
      <dgm:prSet presAssocID="{0B3C0060-3730-47AC-89BA-76512DAB2FDC}" presName="connSite1" presStyleCnt="0"/>
      <dgm:spPr/>
    </dgm:pt>
    <dgm:pt modelId="{2D12BB33-2A33-4D6F-9ED0-BDE301527F1B}" type="pres">
      <dgm:prSet presAssocID="{875B348D-9ED9-4813-8F62-92673ABA2418}" presName="Name9" presStyleLbl="sibTrans2D1" presStyleIdx="0" presStyleCnt="2"/>
      <dgm:spPr/>
    </dgm:pt>
    <dgm:pt modelId="{96F85249-4F90-4CB5-A5FA-6E19FCEC2504}" type="pres">
      <dgm:prSet presAssocID="{81A97CA2-4B95-483F-B60C-19C03024C911}" presName="composite2" presStyleCnt="0"/>
      <dgm:spPr/>
    </dgm:pt>
    <dgm:pt modelId="{61EA7FC1-D37F-4F40-B7C2-E1A02D8E0959}" type="pres">
      <dgm:prSet presAssocID="{81A97CA2-4B95-483F-B60C-19C03024C911}" presName="dummyNode2" presStyleLbl="node1" presStyleIdx="0" presStyleCnt="3"/>
      <dgm:spPr/>
    </dgm:pt>
    <dgm:pt modelId="{C839CFED-193F-4BF0-9B17-DDCB17BC0405}" type="pres">
      <dgm:prSet presAssocID="{81A97CA2-4B95-483F-B60C-19C03024C911}" presName="childNode2" presStyleLbl="bgAcc1" presStyleIdx="1" presStyleCnt="3">
        <dgm:presLayoutVars>
          <dgm:bulletEnabled val="1"/>
        </dgm:presLayoutVars>
      </dgm:prSet>
      <dgm:spPr/>
    </dgm:pt>
    <dgm:pt modelId="{AF82166F-AAAC-4172-8BDA-C2D224FD48BD}" type="pres">
      <dgm:prSet presAssocID="{81A97CA2-4B95-483F-B60C-19C03024C911}" presName="childNode2tx" presStyleLbl="bgAcc1" presStyleIdx="1" presStyleCnt="3">
        <dgm:presLayoutVars>
          <dgm:bulletEnabled val="1"/>
        </dgm:presLayoutVars>
      </dgm:prSet>
      <dgm:spPr/>
    </dgm:pt>
    <dgm:pt modelId="{33B5C2B4-C4C0-4EAF-B247-BFC21D3D5007}" type="pres">
      <dgm:prSet presAssocID="{81A97CA2-4B95-483F-B60C-19C03024C911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E32357A9-ABD1-4528-B278-36BB20D69F85}" type="pres">
      <dgm:prSet presAssocID="{81A97CA2-4B95-483F-B60C-19C03024C911}" presName="connSite2" presStyleCnt="0"/>
      <dgm:spPr/>
    </dgm:pt>
    <dgm:pt modelId="{CE19B5BE-FED2-4E53-9633-F7185862CBEC}" type="pres">
      <dgm:prSet presAssocID="{387E31DA-8806-42B1-92C0-2582BA8ABF35}" presName="Name18" presStyleLbl="sibTrans2D1" presStyleIdx="1" presStyleCnt="2"/>
      <dgm:spPr/>
    </dgm:pt>
    <dgm:pt modelId="{9E3ECA80-AA5F-4C93-A218-58A9AADADF13}" type="pres">
      <dgm:prSet presAssocID="{E24A9CCA-3C35-4741-B103-56ECBF901B91}" presName="composite1" presStyleCnt="0"/>
      <dgm:spPr/>
    </dgm:pt>
    <dgm:pt modelId="{D12BF74A-BF21-47DD-A08F-F3ADEA419001}" type="pres">
      <dgm:prSet presAssocID="{E24A9CCA-3C35-4741-B103-56ECBF901B91}" presName="dummyNode1" presStyleLbl="node1" presStyleIdx="1" presStyleCnt="3"/>
      <dgm:spPr/>
    </dgm:pt>
    <dgm:pt modelId="{3DD22149-BBED-40F2-8791-421816E703DE}" type="pres">
      <dgm:prSet presAssocID="{E24A9CCA-3C35-4741-B103-56ECBF901B91}" presName="childNode1" presStyleLbl="bgAcc1" presStyleIdx="2" presStyleCnt="3">
        <dgm:presLayoutVars>
          <dgm:bulletEnabled val="1"/>
        </dgm:presLayoutVars>
      </dgm:prSet>
      <dgm:spPr/>
    </dgm:pt>
    <dgm:pt modelId="{92429550-42E8-432E-9F43-345958F6E914}" type="pres">
      <dgm:prSet presAssocID="{E24A9CCA-3C35-4741-B103-56ECBF901B91}" presName="childNode1tx" presStyleLbl="bgAcc1" presStyleIdx="2" presStyleCnt="3">
        <dgm:presLayoutVars>
          <dgm:bulletEnabled val="1"/>
        </dgm:presLayoutVars>
      </dgm:prSet>
      <dgm:spPr/>
    </dgm:pt>
    <dgm:pt modelId="{43E86837-8FB5-4D4E-B484-C4DAB24EBC5E}" type="pres">
      <dgm:prSet presAssocID="{E24A9CCA-3C35-4741-B103-56ECBF901B91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D9CC1E43-5C41-47A0-96F5-515CE2C95AA7}" type="pres">
      <dgm:prSet presAssocID="{E24A9CCA-3C35-4741-B103-56ECBF901B91}" presName="connSite1" presStyleCnt="0"/>
      <dgm:spPr/>
    </dgm:pt>
  </dgm:ptLst>
  <dgm:cxnLst>
    <dgm:cxn modelId="{DA868B0F-9677-4CF8-A384-DD8250D51FD9}" srcId="{7B0D455C-D3EF-440F-BDF3-85519810CC57}" destId="{0B3C0060-3730-47AC-89BA-76512DAB2FDC}" srcOrd="0" destOrd="0" parTransId="{1E4DA7C6-D95A-40A0-B90D-21D838F47314}" sibTransId="{875B348D-9ED9-4813-8F62-92673ABA2418}"/>
    <dgm:cxn modelId="{3D5AAD14-43E9-46D2-B34A-6410D6947B16}" type="presOf" srcId="{7B0D455C-D3EF-440F-BDF3-85519810CC57}" destId="{9BA7A5CF-9C0F-4C4C-B793-F32A50D56911}" srcOrd="0" destOrd="0" presId="urn:microsoft.com/office/officeart/2005/8/layout/hProcess4"/>
    <dgm:cxn modelId="{8F1B6116-1F20-46A9-9C67-C6C06AF208D0}" type="presOf" srcId="{81A97CA2-4B95-483F-B60C-19C03024C911}" destId="{33B5C2B4-C4C0-4EAF-B247-BFC21D3D5007}" srcOrd="0" destOrd="0" presId="urn:microsoft.com/office/officeart/2005/8/layout/hProcess4"/>
    <dgm:cxn modelId="{4E53981C-6ECD-4505-A432-3008D95B27A7}" srcId="{E24A9CCA-3C35-4741-B103-56ECBF901B91}" destId="{ED867384-3B9A-4B82-B99F-DEB7335E50D8}" srcOrd="0" destOrd="0" parTransId="{E21B5F59-A4FC-4E27-971F-EFD6ACBCACDA}" sibTransId="{DC9F7C95-FD38-44B9-87C9-DE6D88737A46}"/>
    <dgm:cxn modelId="{FB3A6E1E-9C5D-41FC-B7FA-51FA3629FB76}" type="presOf" srcId="{CF543DA6-D7C5-4544-B168-2155F9162A0D}" destId="{AF82166F-AAAC-4172-8BDA-C2D224FD48BD}" srcOrd="1" destOrd="1" presId="urn:microsoft.com/office/officeart/2005/8/layout/hProcess4"/>
    <dgm:cxn modelId="{CBD4642B-2C56-4ED2-B997-A830C5FE8464}" srcId="{7B0D455C-D3EF-440F-BDF3-85519810CC57}" destId="{81A97CA2-4B95-483F-B60C-19C03024C911}" srcOrd="1" destOrd="0" parTransId="{658D0699-C329-4453-BF07-686A10C5FD08}" sibTransId="{387E31DA-8806-42B1-92C0-2582BA8ABF35}"/>
    <dgm:cxn modelId="{0B1F8D31-E82F-4A38-925C-C436031CA8AF}" type="presOf" srcId="{8B3BE07D-6111-4034-B3E1-659ED995692F}" destId="{2175098F-9F48-415F-92FE-40437501B360}" srcOrd="1" destOrd="0" presId="urn:microsoft.com/office/officeart/2005/8/layout/hProcess4"/>
    <dgm:cxn modelId="{0EA81D32-E206-46A3-80A9-93168B3001E0}" srcId="{81A97CA2-4B95-483F-B60C-19C03024C911}" destId="{173842B0-D5A1-4627-8B5F-B4112AA96AC9}" srcOrd="0" destOrd="0" parTransId="{6704F5AE-5FB8-403B-8585-D890B8D25328}" sibTransId="{402EBAA7-D8BA-4051-A9CE-724C5D89FB2C}"/>
    <dgm:cxn modelId="{4CE6243A-77D1-429C-9055-C3E0D0BC6A44}" type="presOf" srcId="{875B348D-9ED9-4813-8F62-92673ABA2418}" destId="{2D12BB33-2A33-4D6F-9ED0-BDE301527F1B}" srcOrd="0" destOrd="0" presId="urn:microsoft.com/office/officeart/2005/8/layout/hProcess4"/>
    <dgm:cxn modelId="{AB3A9863-F13D-4D29-B89B-A4B42A365503}" srcId="{0B3C0060-3730-47AC-89BA-76512DAB2FDC}" destId="{8B3BE07D-6111-4034-B3E1-659ED995692F}" srcOrd="0" destOrd="0" parTransId="{6EBD6613-B3D8-40B0-A70C-322AAED701F3}" sibTransId="{1F173D9F-3D4E-46EE-A203-1287BAE82318}"/>
    <dgm:cxn modelId="{C8A3F343-0EC6-4FDB-A39C-3C9937D98E62}" type="presOf" srcId="{CF543DA6-D7C5-4544-B168-2155F9162A0D}" destId="{C839CFED-193F-4BF0-9B17-DDCB17BC0405}" srcOrd="0" destOrd="1" presId="urn:microsoft.com/office/officeart/2005/8/layout/hProcess4"/>
    <dgm:cxn modelId="{859F2469-CC13-491B-9ABF-DA7260C3BDD1}" srcId="{7B0D455C-D3EF-440F-BDF3-85519810CC57}" destId="{E24A9CCA-3C35-4741-B103-56ECBF901B91}" srcOrd="2" destOrd="0" parTransId="{EAF07FDF-458F-4153-BF23-60D3BEF3DEC0}" sibTransId="{0017B67D-FD4A-4A12-857F-81D9A376618B}"/>
    <dgm:cxn modelId="{2C0E3271-BE46-4FED-81A3-84AC9EB9C97E}" srcId="{0B3C0060-3730-47AC-89BA-76512DAB2FDC}" destId="{A7910263-40B5-4879-A783-9774196E76B0}" srcOrd="1" destOrd="0" parTransId="{2EC20CE2-9943-42D0-9BB7-15614410EA2D}" sibTransId="{E46592BF-1E49-4128-97FD-81060D46BC7C}"/>
    <dgm:cxn modelId="{A80E9E79-9662-4C75-BD97-BB1A093DC2DA}" type="presOf" srcId="{173842B0-D5A1-4627-8B5F-B4112AA96AC9}" destId="{AF82166F-AAAC-4172-8BDA-C2D224FD48BD}" srcOrd="1" destOrd="0" presId="urn:microsoft.com/office/officeart/2005/8/layout/hProcess4"/>
    <dgm:cxn modelId="{B1877587-4899-44F7-915A-906377F15BCC}" type="presOf" srcId="{ED867384-3B9A-4B82-B99F-DEB7335E50D8}" destId="{3DD22149-BBED-40F2-8791-421816E703DE}" srcOrd="0" destOrd="0" presId="urn:microsoft.com/office/officeart/2005/8/layout/hProcess4"/>
    <dgm:cxn modelId="{E689BB8E-0A90-48FA-B54B-2933FF428B4B}" type="presOf" srcId="{E24A9CCA-3C35-4741-B103-56ECBF901B91}" destId="{43E86837-8FB5-4D4E-B484-C4DAB24EBC5E}" srcOrd="0" destOrd="0" presId="urn:microsoft.com/office/officeart/2005/8/layout/hProcess4"/>
    <dgm:cxn modelId="{E4808B95-78AF-4A48-8338-6A5C12731C24}" type="presOf" srcId="{A7910263-40B5-4879-A783-9774196E76B0}" destId="{27D764B6-6A0C-4CDD-AC8F-8C55D8EA6A26}" srcOrd="0" destOrd="1" presId="urn:microsoft.com/office/officeart/2005/8/layout/hProcess4"/>
    <dgm:cxn modelId="{BF8E39B1-4407-48D0-A6F0-0401025CFAFE}" type="presOf" srcId="{8B3BE07D-6111-4034-B3E1-659ED995692F}" destId="{27D764B6-6A0C-4CDD-AC8F-8C55D8EA6A26}" srcOrd="0" destOrd="0" presId="urn:microsoft.com/office/officeart/2005/8/layout/hProcess4"/>
    <dgm:cxn modelId="{52A463CC-47FA-4C6C-9275-6BD473616B3D}" type="presOf" srcId="{ED867384-3B9A-4B82-B99F-DEB7335E50D8}" destId="{92429550-42E8-432E-9F43-345958F6E914}" srcOrd="1" destOrd="0" presId="urn:microsoft.com/office/officeart/2005/8/layout/hProcess4"/>
    <dgm:cxn modelId="{CA4EBAD6-DFC4-44C0-8D87-E42331A5CC3A}" type="presOf" srcId="{0B3C0060-3730-47AC-89BA-76512DAB2FDC}" destId="{8C5889A8-7285-473D-8FB7-4DF1A6443DE5}" srcOrd="0" destOrd="0" presId="urn:microsoft.com/office/officeart/2005/8/layout/hProcess4"/>
    <dgm:cxn modelId="{7DB4BCEB-6D50-44D1-A22F-5AF823F92B9D}" srcId="{81A97CA2-4B95-483F-B60C-19C03024C911}" destId="{CF543DA6-D7C5-4544-B168-2155F9162A0D}" srcOrd="1" destOrd="0" parTransId="{8956F34B-AA1C-47FD-8743-E6A0BDC2D84A}" sibTransId="{EC9DA42E-611C-4E5E-96F8-1405A6F8CD1D}"/>
    <dgm:cxn modelId="{65AABFF6-E5F8-433D-AF05-8E7436DFBBF8}" type="presOf" srcId="{387E31DA-8806-42B1-92C0-2582BA8ABF35}" destId="{CE19B5BE-FED2-4E53-9633-F7185862CBEC}" srcOrd="0" destOrd="0" presId="urn:microsoft.com/office/officeart/2005/8/layout/hProcess4"/>
    <dgm:cxn modelId="{A45E2FF9-7CE3-4B2A-8726-F0A2DC24687F}" type="presOf" srcId="{A7910263-40B5-4879-A783-9774196E76B0}" destId="{2175098F-9F48-415F-92FE-40437501B360}" srcOrd="1" destOrd="1" presId="urn:microsoft.com/office/officeart/2005/8/layout/hProcess4"/>
    <dgm:cxn modelId="{1DB170FB-1DED-415A-AF12-44AE1A855CCC}" type="presOf" srcId="{173842B0-D5A1-4627-8B5F-B4112AA96AC9}" destId="{C839CFED-193F-4BF0-9B17-DDCB17BC0405}" srcOrd="0" destOrd="0" presId="urn:microsoft.com/office/officeart/2005/8/layout/hProcess4"/>
    <dgm:cxn modelId="{93EC3B99-DA4F-486F-8C3A-27A6C894F4A0}" type="presParOf" srcId="{9BA7A5CF-9C0F-4C4C-B793-F32A50D56911}" destId="{DDEFB2C7-2A65-45DE-9D36-0792EA5164D4}" srcOrd="0" destOrd="0" presId="urn:microsoft.com/office/officeart/2005/8/layout/hProcess4"/>
    <dgm:cxn modelId="{9ADB928C-5978-4BA1-9902-A9FA296582A3}" type="presParOf" srcId="{9BA7A5CF-9C0F-4C4C-B793-F32A50D56911}" destId="{AC2482EC-EF45-4C39-ADBD-6ABDCF475955}" srcOrd="1" destOrd="0" presId="urn:microsoft.com/office/officeart/2005/8/layout/hProcess4"/>
    <dgm:cxn modelId="{03557E16-B167-418B-B67B-4FCD2725A66C}" type="presParOf" srcId="{9BA7A5CF-9C0F-4C4C-B793-F32A50D56911}" destId="{4E79997F-02D8-4E2A-9365-94FA5EA6306B}" srcOrd="2" destOrd="0" presId="urn:microsoft.com/office/officeart/2005/8/layout/hProcess4"/>
    <dgm:cxn modelId="{FBF98012-9BF2-44AB-844B-9B2F589E4C7A}" type="presParOf" srcId="{4E79997F-02D8-4E2A-9365-94FA5EA6306B}" destId="{BB17FEF3-E05B-4B1B-AC37-2F658C27F471}" srcOrd="0" destOrd="0" presId="urn:microsoft.com/office/officeart/2005/8/layout/hProcess4"/>
    <dgm:cxn modelId="{9C3F9C88-6196-4DF6-8047-21501E2F1D15}" type="presParOf" srcId="{BB17FEF3-E05B-4B1B-AC37-2F658C27F471}" destId="{60429893-E299-4CCC-BBAC-C9D5B5DE9606}" srcOrd="0" destOrd="0" presId="urn:microsoft.com/office/officeart/2005/8/layout/hProcess4"/>
    <dgm:cxn modelId="{6EB32557-E3B6-4E89-B1F4-9206C8CE00FC}" type="presParOf" srcId="{BB17FEF3-E05B-4B1B-AC37-2F658C27F471}" destId="{27D764B6-6A0C-4CDD-AC8F-8C55D8EA6A26}" srcOrd="1" destOrd="0" presId="urn:microsoft.com/office/officeart/2005/8/layout/hProcess4"/>
    <dgm:cxn modelId="{BA300F0A-66F6-408A-801E-9BBBBB07CFBB}" type="presParOf" srcId="{BB17FEF3-E05B-4B1B-AC37-2F658C27F471}" destId="{2175098F-9F48-415F-92FE-40437501B360}" srcOrd="2" destOrd="0" presId="urn:microsoft.com/office/officeart/2005/8/layout/hProcess4"/>
    <dgm:cxn modelId="{87E230D2-21EC-4A95-A680-26E09CBC7E03}" type="presParOf" srcId="{BB17FEF3-E05B-4B1B-AC37-2F658C27F471}" destId="{8C5889A8-7285-473D-8FB7-4DF1A6443DE5}" srcOrd="3" destOrd="0" presId="urn:microsoft.com/office/officeart/2005/8/layout/hProcess4"/>
    <dgm:cxn modelId="{CCC056C6-612B-4959-A093-91528935494E}" type="presParOf" srcId="{BB17FEF3-E05B-4B1B-AC37-2F658C27F471}" destId="{8024A81A-FE68-4BA4-BB08-FC0CD8B1A68C}" srcOrd="4" destOrd="0" presId="urn:microsoft.com/office/officeart/2005/8/layout/hProcess4"/>
    <dgm:cxn modelId="{380AFBC7-9912-43C7-AA28-011DFB67BE9E}" type="presParOf" srcId="{4E79997F-02D8-4E2A-9365-94FA5EA6306B}" destId="{2D12BB33-2A33-4D6F-9ED0-BDE301527F1B}" srcOrd="1" destOrd="0" presId="urn:microsoft.com/office/officeart/2005/8/layout/hProcess4"/>
    <dgm:cxn modelId="{A7E317AE-9678-4A0E-A9C9-928789C9A90A}" type="presParOf" srcId="{4E79997F-02D8-4E2A-9365-94FA5EA6306B}" destId="{96F85249-4F90-4CB5-A5FA-6E19FCEC2504}" srcOrd="2" destOrd="0" presId="urn:microsoft.com/office/officeart/2005/8/layout/hProcess4"/>
    <dgm:cxn modelId="{FD87EF1B-4A8C-422C-8865-4C09CFC7A178}" type="presParOf" srcId="{96F85249-4F90-4CB5-A5FA-6E19FCEC2504}" destId="{61EA7FC1-D37F-4F40-B7C2-E1A02D8E0959}" srcOrd="0" destOrd="0" presId="urn:microsoft.com/office/officeart/2005/8/layout/hProcess4"/>
    <dgm:cxn modelId="{2D6706F9-A16D-4678-AECE-5489C0C453D3}" type="presParOf" srcId="{96F85249-4F90-4CB5-A5FA-6E19FCEC2504}" destId="{C839CFED-193F-4BF0-9B17-DDCB17BC0405}" srcOrd="1" destOrd="0" presId="urn:microsoft.com/office/officeart/2005/8/layout/hProcess4"/>
    <dgm:cxn modelId="{435067BB-965E-40C9-9AB6-BD56B5B32A89}" type="presParOf" srcId="{96F85249-4F90-4CB5-A5FA-6E19FCEC2504}" destId="{AF82166F-AAAC-4172-8BDA-C2D224FD48BD}" srcOrd="2" destOrd="0" presId="urn:microsoft.com/office/officeart/2005/8/layout/hProcess4"/>
    <dgm:cxn modelId="{43DBB7EA-88F6-47D2-80CC-C049ABCE080B}" type="presParOf" srcId="{96F85249-4F90-4CB5-A5FA-6E19FCEC2504}" destId="{33B5C2B4-C4C0-4EAF-B247-BFC21D3D5007}" srcOrd="3" destOrd="0" presId="urn:microsoft.com/office/officeart/2005/8/layout/hProcess4"/>
    <dgm:cxn modelId="{6A6670F2-D0C9-413D-9138-880E6967200A}" type="presParOf" srcId="{96F85249-4F90-4CB5-A5FA-6E19FCEC2504}" destId="{E32357A9-ABD1-4528-B278-36BB20D69F85}" srcOrd="4" destOrd="0" presId="urn:microsoft.com/office/officeart/2005/8/layout/hProcess4"/>
    <dgm:cxn modelId="{5D0DCCD8-BE50-4FCA-B8CE-C83507C99402}" type="presParOf" srcId="{4E79997F-02D8-4E2A-9365-94FA5EA6306B}" destId="{CE19B5BE-FED2-4E53-9633-F7185862CBEC}" srcOrd="3" destOrd="0" presId="urn:microsoft.com/office/officeart/2005/8/layout/hProcess4"/>
    <dgm:cxn modelId="{EAF8972C-CD31-4A3E-B3FE-54404D954354}" type="presParOf" srcId="{4E79997F-02D8-4E2A-9365-94FA5EA6306B}" destId="{9E3ECA80-AA5F-4C93-A218-58A9AADADF13}" srcOrd="4" destOrd="0" presId="urn:microsoft.com/office/officeart/2005/8/layout/hProcess4"/>
    <dgm:cxn modelId="{6AE437C1-FB3E-403E-85F7-BBF916872F14}" type="presParOf" srcId="{9E3ECA80-AA5F-4C93-A218-58A9AADADF13}" destId="{D12BF74A-BF21-47DD-A08F-F3ADEA419001}" srcOrd="0" destOrd="0" presId="urn:microsoft.com/office/officeart/2005/8/layout/hProcess4"/>
    <dgm:cxn modelId="{F416427F-A1E9-411A-8C90-D4E372693E68}" type="presParOf" srcId="{9E3ECA80-AA5F-4C93-A218-58A9AADADF13}" destId="{3DD22149-BBED-40F2-8791-421816E703DE}" srcOrd="1" destOrd="0" presId="urn:microsoft.com/office/officeart/2005/8/layout/hProcess4"/>
    <dgm:cxn modelId="{DC3193F4-00CF-4228-AD4C-58DA3BDEB0FC}" type="presParOf" srcId="{9E3ECA80-AA5F-4C93-A218-58A9AADADF13}" destId="{92429550-42E8-432E-9F43-345958F6E914}" srcOrd="2" destOrd="0" presId="urn:microsoft.com/office/officeart/2005/8/layout/hProcess4"/>
    <dgm:cxn modelId="{A201DD5C-16DD-4370-9AD7-64F6745B1DA7}" type="presParOf" srcId="{9E3ECA80-AA5F-4C93-A218-58A9AADADF13}" destId="{43E86837-8FB5-4D4E-B484-C4DAB24EBC5E}" srcOrd="3" destOrd="0" presId="urn:microsoft.com/office/officeart/2005/8/layout/hProcess4"/>
    <dgm:cxn modelId="{7E245ABF-40A0-4D90-AFEC-7CE02AD622EA}" type="presParOf" srcId="{9E3ECA80-AA5F-4C93-A218-58A9AADADF13}" destId="{D9CC1E43-5C41-47A0-96F5-515CE2C95AA7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0D455C-D3EF-440F-BDF3-85519810CC57}" type="doc">
      <dgm:prSet loTypeId="urn:microsoft.com/office/officeart/2005/8/layout/h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0B3C0060-3730-47AC-89BA-76512DAB2FDC}">
      <dgm:prSet phldrT="[Texto]"/>
      <dgm:spPr/>
      <dgm:t>
        <a:bodyPr/>
        <a:lstStyle/>
        <a:p>
          <a:r>
            <a:rPr lang="es-ES" b="0" i="0" dirty="0">
              <a:solidFill>
                <a:schemeClr val="tx1"/>
              </a:solidFill>
            </a:rPr>
            <a:t>4. Función poética o estética</a:t>
          </a:r>
          <a:endParaRPr lang="es-MX" dirty="0">
            <a:solidFill>
              <a:schemeClr val="tx1"/>
            </a:solidFill>
          </a:endParaRPr>
        </a:p>
      </dgm:t>
    </dgm:pt>
    <dgm:pt modelId="{1E4DA7C6-D95A-40A0-B90D-21D838F47314}" type="parTrans" cxnId="{DA868B0F-9677-4CF8-A384-DD8250D51FD9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875B348D-9ED9-4813-8F62-92673ABA2418}" type="sibTrans" cxnId="{DA868B0F-9677-4CF8-A384-DD8250D51FD9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8B3BE07D-6111-4034-B3E1-659ED995692F}">
      <dgm:prSet phldrT="[Texto]"/>
      <dgm:spPr/>
      <dgm:t>
        <a:bodyPr/>
        <a:lstStyle/>
        <a:p>
          <a:r>
            <a:rPr lang="es-ES" b="0" i="0" dirty="0">
              <a:solidFill>
                <a:schemeClr val="tx1"/>
              </a:solidFill>
            </a:rPr>
            <a:t>El lenguaje es utilizado con </a:t>
          </a:r>
          <a:r>
            <a:rPr lang="es-ES" b="1" i="0" dirty="0">
              <a:solidFill>
                <a:schemeClr val="tx1"/>
              </a:solidFill>
            </a:rPr>
            <a:t>fines estéticos</a:t>
          </a:r>
          <a:r>
            <a:rPr lang="es-ES" b="0" i="0" dirty="0">
              <a:solidFill>
                <a:schemeClr val="tx1"/>
              </a:solidFill>
            </a:rPr>
            <a:t>, es decir, con especial atención al cuidado de la forma en sí y del uso de figuras retóricas. </a:t>
          </a:r>
          <a:endParaRPr lang="es-MX" dirty="0">
            <a:solidFill>
              <a:schemeClr val="tx1"/>
            </a:solidFill>
          </a:endParaRPr>
        </a:p>
      </dgm:t>
    </dgm:pt>
    <dgm:pt modelId="{6EBD6613-B3D8-40B0-A70C-322AAED701F3}" type="parTrans" cxnId="{AB3A9863-F13D-4D29-B89B-A4B42A365503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1F173D9F-3D4E-46EE-A203-1287BAE82318}" type="sibTrans" cxnId="{AB3A9863-F13D-4D29-B89B-A4B42A365503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A7910263-40B5-4879-A783-9774196E76B0}">
      <dgm:prSet phldrT="[Texto]"/>
      <dgm:spPr/>
      <dgm:t>
        <a:bodyPr/>
        <a:lstStyle/>
        <a:p>
          <a:r>
            <a:rPr lang="es-ES" b="0" i="0" dirty="0">
              <a:solidFill>
                <a:schemeClr val="tx1"/>
              </a:solidFill>
            </a:rPr>
            <a:t>Es el tipo de función característico de los </a:t>
          </a:r>
          <a:r>
            <a:rPr lang="es-ES" b="1" i="0" dirty="0">
              <a:solidFill>
                <a:schemeClr val="tx1"/>
              </a:solidFill>
            </a:rPr>
            <a:t>textos literarios</a:t>
          </a:r>
          <a:r>
            <a:rPr lang="es-ES" b="0" i="0" dirty="0">
              <a:solidFill>
                <a:schemeClr val="tx1"/>
              </a:solidFill>
            </a:rPr>
            <a:t>. </a:t>
          </a:r>
          <a:endParaRPr lang="es-MX" dirty="0">
            <a:solidFill>
              <a:schemeClr val="tx1"/>
            </a:solidFill>
          </a:endParaRPr>
        </a:p>
      </dgm:t>
    </dgm:pt>
    <dgm:pt modelId="{2EC20CE2-9943-42D0-9BB7-15614410EA2D}" type="parTrans" cxnId="{2C0E3271-BE46-4FED-81A3-84AC9EB9C97E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E46592BF-1E49-4128-97FD-81060D46BC7C}" type="sibTrans" cxnId="{2C0E3271-BE46-4FED-81A3-84AC9EB9C97E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81A97CA2-4B95-483F-B60C-19C03024C911}">
      <dgm:prSet phldrT="[Texto]"/>
      <dgm:spPr/>
      <dgm:t>
        <a:bodyPr/>
        <a:lstStyle/>
        <a:p>
          <a:r>
            <a:rPr lang="es-MX" b="0" i="0" dirty="0">
              <a:solidFill>
                <a:schemeClr val="tx1"/>
              </a:solidFill>
            </a:rPr>
            <a:t>5. Función fática o de contacto</a:t>
          </a:r>
          <a:endParaRPr lang="es-MX" dirty="0">
            <a:solidFill>
              <a:schemeClr val="tx1"/>
            </a:solidFill>
          </a:endParaRPr>
        </a:p>
      </dgm:t>
    </dgm:pt>
    <dgm:pt modelId="{658D0699-C329-4453-BF07-686A10C5FD08}" type="parTrans" cxnId="{CBD4642B-2C56-4ED2-B997-A830C5FE8464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387E31DA-8806-42B1-92C0-2582BA8ABF35}" type="sibTrans" cxnId="{CBD4642B-2C56-4ED2-B997-A830C5FE8464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173842B0-D5A1-4627-8B5F-B4112AA96AC9}">
      <dgm:prSet phldrT="[Texto]"/>
      <dgm:spPr/>
      <dgm:t>
        <a:bodyPr/>
        <a:lstStyle/>
        <a:p>
          <a:r>
            <a:rPr lang="es-ES" b="0" i="0" dirty="0">
              <a:solidFill>
                <a:schemeClr val="tx1"/>
              </a:solidFill>
            </a:rPr>
            <a:t>Está enfocada en </a:t>
          </a:r>
          <a:r>
            <a:rPr lang="es-ES" b="1" i="0" dirty="0">
              <a:solidFill>
                <a:schemeClr val="tx1"/>
              </a:solidFill>
            </a:rPr>
            <a:t>validar el canal comunicativo</a:t>
          </a:r>
          <a:r>
            <a:rPr lang="es-ES" b="0" i="0" dirty="0">
              <a:solidFill>
                <a:schemeClr val="tx1"/>
              </a:solidFill>
            </a:rPr>
            <a:t> entre dos interlocutores. Sirve para iniciar, mantener o finalizar una conversación: “Te oigo, sí”, “Claro”, “De acuerdo”.</a:t>
          </a:r>
          <a:endParaRPr lang="es-MX" dirty="0">
            <a:solidFill>
              <a:schemeClr val="tx1"/>
            </a:solidFill>
          </a:endParaRPr>
        </a:p>
      </dgm:t>
    </dgm:pt>
    <dgm:pt modelId="{6704F5AE-5FB8-403B-8585-D890B8D25328}" type="parTrans" cxnId="{0EA81D32-E206-46A3-80A9-93168B3001E0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402EBAA7-D8BA-4051-A9CE-724C5D89FB2C}" type="sibTrans" cxnId="{0EA81D32-E206-46A3-80A9-93168B3001E0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E24A9CCA-3C35-4741-B103-56ECBF901B91}">
      <dgm:prSet phldrT="[Texto]"/>
      <dgm:spPr/>
      <dgm:t>
        <a:bodyPr/>
        <a:lstStyle/>
        <a:p>
          <a:r>
            <a:rPr lang="es-MX" b="0" i="0" dirty="0">
              <a:solidFill>
                <a:schemeClr val="tx1"/>
              </a:solidFill>
            </a:rPr>
            <a:t>6. Función metalingüística​</a:t>
          </a:r>
          <a:endParaRPr lang="es-MX" dirty="0">
            <a:solidFill>
              <a:schemeClr val="tx1"/>
            </a:solidFill>
          </a:endParaRPr>
        </a:p>
      </dgm:t>
    </dgm:pt>
    <dgm:pt modelId="{EAF07FDF-458F-4153-BF23-60D3BEF3DEC0}" type="parTrans" cxnId="{859F2469-CC13-491B-9ABF-DA7260C3BDD1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0017B67D-FD4A-4A12-857F-81D9A376618B}" type="sibTrans" cxnId="{859F2469-CC13-491B-9ABF-DA7260C3BDD1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ED867384-3B9A-4B82-B99F-DEB7335E50D8}">
      <dgm:prSet phldrT="[Texto]"/>
      <dgm:spPr/>
      <dgm:t>
        <a:bodyPr/>
        <a:lstStyle/>
        <a:p>
          <a:r>
            <a:rPr lang="es-ES" b="0" i="0" dirty="0">
              <a:solidFill>
                <a:schemeClr val="tx1"/>
              </a:solidFill>
            </a:rPr>
            <a:t>Es la que empleamos para referirnos a la propia lengua, es decir, cuando usamos el lenguaje para hablar de lenguaje: “La palabra ‘función’ es un sustantivo femenino”, “Esto es una oración”.</a:t>
          </a:r>
          <a:endParaRPr lang="es-MX" dirty="0">
            <a:solidFill>
              <a:schemeClr val="tx1"/>
            </a:solidFill>
          </a:endParaRPr>
        </a:p>
      </dgm:t>
    </dgm:pt>
    <dgm:pt modelId="{E21B5F59-A4FC-4E27-971F-EFD6ACBCACDA}" type="parTrans" cxnId="{4E53981C-6ECD-4505-A432-3008D95B27A7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DC9F7C95-FD38-44B9-87C9-DE6D88737A46}" type="sibTrans" cxnId="{4E53981C-6ECD-4505-A432-3008D95B27A7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9BA7A5CF-9C0F-4C4C-B793-F32A50D56911}" type="pres">
      <dgm:prSet presAssocID="{7B0D455C-D3EF-440F-BDF3-85519810CC57}" presName="Name0" presStyleCnt="0">
        <dgm:presLayoutVars>
          <dgm:dir/>
          <dgm:animLvl val="lvl"/>
          <dgm:resizeHandles val="exact"/>
        </dgm:presLayoutVars>
      </dgm:prSet>
      <dgm:spPr/>
    </dgm:pt>
    <dgm:pt modelId="{DDEFB2C7-2A65-45DE-9D36-0792EA5164D4}" type="pres">
      <dgm:prSet presAssocID="{7B0D455C-D3EF-440F-BDF3-85519810CC57}" presName="tSp" presStyleCnt="0"/>
      <dgm:spPr/>
    </dgm:pt>
    <dgm:pt modelId="{AC2482EC-EF45-4C39-ADBD-6ABDCF475955}" type="pres">
      <dgm:prSet presAssocID="{7B0D455C-D3EF-440F-BDF3-85519810CC57}" presName="bSp" presStyleCnt="0"/>
      <dgm:spPr/>
    </dgm:pt>
    <dgm:pt modelId="{4E79997F-02D8-4E2A-9365-94FA5EA6306B}" type="pres">
      <dgm:prSet presAssocID="{7B0D455C-D3EF-440F-BDF3-85519810CC57}" presName="process" presStyleCnt="0"/>
      <dgm:spPr/>
    </dgm:pt>
    <dgm:pt modelId="{BB17FEF3-E05B-4B1B-AC37-2F658C27F471}" type="pres">
      <dgm:prSet presAssocID="{0B3C0060-3730-47AC-89BA-76512DAB2FDC}" presName="composite1" presStyleCnt="0"/>
      <dgm:spPr/>
    </dgm:pt>
    <dgm:pt modelId="{60429893-E299-4CCC-BBAC-C9D5B5DE9606}" type="pres">
      <dgm:prSet presAssocID="{0B3C0060-3730-47AC-89BA-76512DAB2FDC}" presName="dummyNode1" presStyleLbl="node1" presStyleIdx="0" presStyleCnt="3"/>
      <dgm:spPr/>
    </dgm:pt>
    <dgm:pt modelId="{27D764B6-6A0C-4CDD-AC8F-8C55D8EA6A26}" type="pres">
      <dgm:prSet presAssocID="{0B3C0060-3730-47AC-89BA-76512DAB2FDC}" presName="childNode1" presStyleLbl="bgAcc1" presStyleIdx="0" presStyleCnt="3">
        <dgm:presLayoutVars>
          <dgm:bulletEnabled val="1"/>
        </dgm:presLayoutVars>
      </dgm:prSet>
      <dgm:spPr/>
    </dgm:pt>
    <dgm:pt modelId="{2175098F-9F48-415F-92FE-40437501B360}" type="pres">
      <dgm:prSet presAssocID="{0B3C0060-3730-47AC-89BA-76512DAB2FDC}" presName="childNode1tx" presStyleLbl="bgAcc1" presStyleIdx="0" presStyleCnt="3">
        <dgm:presLayoutVars>
          <dgm:bulletEnabled val="1"/>
        </dgm:presLayoutVars>
      </dgm:prSet>
      <dgm:spPr/>
    </dgm:pt>
    <dgm:pt modelId="{8C5889A8-7285-473D-8FB7-4DF1A6443DE5}" type="pres">
      <dgm:prSet presAssocID="{0B3C0060-3730-47AC-89BA-76512DAB2FDC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8024A81A-FE68-4BA4-BB08-FC0CD8B1A68C}" type="pres">
      <dgm:prSet presAssocID="{0B3C0060-3730-47AC-89BA-76512DAB2FDC}" presName="connSite1" presStyleCnt="0"/>
      <dgm:spPr/>
    </dgm:pt>
    <dgm:pt modelId="{2D12BB33-2A33-4D6F-9ED0-BDE301527F1B}" type="pres">
      <dgm:prSet presAssocID="{875B348D-9ED9-4813-8F62-92673ABA2418}" presName="Name9" presStyleLbl="sibTrans2D1" presStyleIdx="0" presStyleCnt="2"/>
      <dgm:spPr/>
    </dgm:pt>
    <dgm:pt modelId="{96F85249-4F90-4CB5-A5FA-6E19FCEC2504}" type="pres">
      <dgm:prSet presAssocID="{81A97CA2-4B95-483F-B60C-19C03024C911}" presName="composite2" presStyleCnt="0"/>
      <dgm:spPr/>
    </dgm:pt>
    <dgm:pt modelId="{61EA7FC1-D37F-4F40-B7C2-E1A02D8E0959}" type="pres">
      <dgm:prSet presAssocID="{81A97CA2-4B95-483F-B60C-19C03024C911}" presName="dummyNode2" presStyleLbl="node1" presStyleIdx="0" presStyleCnt="3"/>
      <dgm:spPr/>
    </dgm:pt>
    <dgm:pt modelId="{C839CFED-193F-4BF0-9B17-DDCB17BC0405}" type="pres">
      <dgm:prSet presAssocID="{81A97CA2-4B95-483F-B60C-19C03024C911}" presName="childNode2" presStyleLbl="bgAcc1" presStyleIdx="1" presStyleCnt="3">
        <dgm:presLayoutVars>
          <dgm:bulletEnabled val="1"/>
        </dgm:presLayoutVars>
      </dgm:prSet>
      <dgm:spPr/>
    </dgm:pt>
    <dgm:pt modelId="{AF82166F-AAAC-4172-8BDA-C2D224FD48BD}" type="pres">
      <dgm:prSet presAssocID="{81A97CA2-4B95-483F-B60C-19C03024C911}" presName="childNode2tx" presStyleLbl="bgAcc1" presStyleIdx="1" presStyleCnt="3">
        <dgm:presLayoutVars>
          <dgm:bulletEnabled val="1"/>
        </dgm:presLayoutVars>
      </dgm:prSet>
      <dgm:spPr/>
    </dgm:pt>
    <dgm:pt modelId="{33B5C2B4-C4C0-4EAF-B247-BFC21D3D5007}" type="pres">
      <dgm:prSet presAssocID="{81A97CA2-4B95-483F-B60C-19C03024C911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E32357A9-ABD1-4528-B278-36BB20D69F85}" type="pres">
      <dgm:prSet presAssocID="{81A97CA2-4B95-483F-B60C-19C03024C911}" presName="connSite2" presStyleCnt="0"/>
      <dgm:spPr/>
    </dgm:pt>
    <dgm:pt modelId="{CE19B5BE-FED2-4E53-9633-F7185862CBEC}" type="pres">
      <dgm:prSet presAssocID="{387E31DA-8806-42B1-92C0-2582BA8ABF35}" presName="Name18" presStyleLbl="sibTrans2D1" presStyleIdx="1" presStyleCnt="2"/>
      <dgm:spPr/>
    </dgm:pt>
    <dgm:pt modelId="{9E3ECA80-AA5F-4C93-A218-58A9AADADF13}" type="pres">
      <dgm:prSet presAssocID="{E24A9CCA-3C35-4741-B103-56ECBF901B91}" presName="composite1" presStyleCnt="0"/>
      <dgm:spPr/>
    </dgm:pt>
    <dgm:pt modelId="{D12BF74A-BF21-47DD-A08F-F3ADEA419001}" type="pres">
      <dgm:prSet presAssocID="{E24A9CCA-3C35-4741-B103-56ECBF901B91}" presName="dummyNode1" presStyleLbl="node1" presStyleIdx="1" presStyleCnt="3"/>
      <dgm:spPr/>
    </dgm:pt>
    <dgm:pt modelId="{3DD22149-BBED-40F2-8791-421816E703DE}" type="pres">
      <dgm:prSet presAssocID="{E24A9CCA-3C35-4741-B103-56ECBF901B91}" presName="childNode1" presStyleLbl="bgAcc1" presStyleIdx="2" presStyleCnt="3">
        <dgm:presLayoutVars>
          <dgm:bulletEnabled val="1"/>
        </dgm:presLayoutVars>
      </dgm:prSet>
      <dgm:spPr/>
    </dgm:pt>
    <dgm:pt modelId="{92429550-42E8-432E-9F43-345958F6E914}" type="pres">
      <dgm:prSet presAssocID="{E24A9CCA-3C35-4741-B103-56ECBF901B91}" presName="childNode1tx" presStyleLbl="bgAcc1" presStyleIdx="2" presStyleCnt="3">
        <dgm:presLayoutVars>
          <dgm:bulletEnabled val="1"/>
        </dgm:presLayoutVars>
      </dgm:prSet>
      <dgm:spPr/>
    </dgm:pt>
    <dgm:pt modelId="{43E86837-8FB5-4D4E-B484-C4DAB24EBC5E}" type="pres">
      <dgm:prSet presAssocID="{E24A9CCA-3C35-4741-B103-56ECBF901B91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D9CC1E43-5C41-47A0-96F5-515CE2C95AA7}" type="pres">
      <dgm:prSet presAssocID="{E24A9CCA-3C35-4741-B103-56ECBF901B91}" presName="connSite1" presStyleCnt="0"/>
      <dgm:spPr/>
    </dgm:pt>
  </dgm:ptLst>
  <dgm:cxnLst>
    <dgm:cxn modelId="{DA868B0F-9677-4CF8-A384-DD8250D51FD9}" srcId="{7B0D455C-D3EF-440F-BDF3-85519810CC57}" destId="{0B3C0060-3730-47AC-89BA-76512DAB2FDC}" srcOrd="0" destOrd="0" parTransId="{1E4DA7C6-D95A-40A0-B90D-21D838F47314}" sibTransId="{875B348D-9ED9-4813-8F62-92673ABA2418}"/>
    <dgm:cxn modelId="{3D5AAD14-43E9-46D2-B34A-6410D6947B16}" type="presOf" srcId="{7B0D455C-D3EF-440F-BDF3-85519810CC57}" destId="{9BA7A5CF-9C0F-4C4C-B793-F32A50D56911}" srcOrd="0" destOrd="0" presId="urn:microsoft.com/office/officeart/2005/8/layout/hProcess4"/>
    <dgm:cxn modelId="{8F1B6116-1F20-46A9-9C67-C6C06AF208D0}" type="presOf" srcId="{81A97CA2-4B95-483F-B60C-19C03024C911}" destId="{33B5C2B4-C4C0-4EAF-B247-BFC21D3D5007}" srcOrd="0" destOrd="0" presId="urn:microsoft.com/office/officeart/2005/8/layout/hProcess4"/>
    <dgm:cxn modelId="{4E53981C-6ECD-4505-A432-3008D95B27A7}" srcId="{E24A9CCA-3C35-4741-B103-56ECBF901B91}" destId="{ED867384-3B9A-4B82-B99F-DEB7335E50D8}" srcOrd="0" destOrd="0" parTransId="{E21B5F59-A4FC-4E27-971F-EFD6ACBCACDA}" sibTransId="{DC9F7C95-FD38-44B9-87C9-DE6D88737A46}"/>
    <dgm:cxn modelId="{CBD4642B-2C56-4ED2-B997-A830C5FE8464}" srcId="{7B0D455C-D3EF-440F-BDF3-85519810CC57}" destId="{81A97CA2-4B95-483F-B60C-19C03024C911}" srcOrd="1" destOrd="0" parTransId="{658D0699-C329-4453-BF07-686A10C5FD08}" sibTransId="{387E31DA-8806-42B1-92C0-2582BA8ABF35}"/>
    <dgm:cxn modelId="{0B1F8D31-E82F-4A38-925C-C436031CA8AF}" type="presOf" srcId="{8B3BE07D-6111-4034-B3E1-659ED995692F}" destId="{2175098F-9F48-415F-92FE-40437501B360}" srcOrd="1" destOrd="0" presId="urn:microsoft.com/office/officeart/2005/8/layout/hProcess4"/>
    <dgm:cxn modelId="{0EA81D32-E206-46A3-80A9-93168B3001E0}" srcId="{81A97CA2-4B95-483F-B60C-19C03024C911}" destId="{173842B0-D5A1-4627-8B5F-B4112AA96AC9}" srcOrd="0" destOrd="0" parTransId="{6704F5AE-5FB8-403B-8585-D890B8D25328}" sibTransId="{402EBAA7-D8BA-4051-A9CE-724C5D89FB2C}"/>
    <dgm:cxn modelId="{4CE6243A-77D1-429C-9055-C3E0D0BC6A44}" type="presOf" srcId="{875B348D-9ED9-4813-8F62-92673ABA2418}" destId="{2D12BB33-2A33-4D6F-9ED0-BDE301527F1B}" srcOrd="0" destOrd="0" presId="urn:microsoft.com/office/officeart/2005/8/layout/hProcess4"/>
    <dgm:cxn modelId="{AB3A9863-F13D-4D29-B89B-A4B42A365503}" srcId="{0B3C0060-3730-47AC-89BA-76512DAB2FDC}" destId="{8B3BE07D-6111-4034-B3E1-659ED995692F}" srcOrd="0" destOrd="0" parTransId="{6EBD6613-B3D8-40B0-A70C-322AAED701F3}" sibTransId="{1F173D9F-3D4E-46EE-A203-1287BAE82318}"/>
    <dgm:cxn modelId="{859F2469-CC13-491B-9ABF-DA7260C3BDD1}" srcId="{7B0D455C-D3EF-440F-BDF3-85519810CC57}" destId="{E24A9CCA-3C35-4741-B103-56ECBF901B91}" srcOrd="2" destOrd="0" parTransId="{EAF07FDF-458F-4153-BF23-60D3BEF3DEC0}" sibTransId="{0017B67D-FD4A-4A12-857F-81D9A376618B}"/>
    <dgm:cxn modelId="{2C0E3271-BE46-4FED-81A3-84AC9EB9C97E}" srcId="{0B3C0060-3730-47AC-89BA-76512DAB2FDC}" destId="{A7910263-40B5-4879-A783-9774196E76B0}" srcOrd="1" destOrd="0" parTransId="{2EC20CE2-9943-42D0-9BB7-15614410EA2D}" sibTransId="{E46592BF-1E49-4128-97FD-81060D46BC7C}"/>
    <dgm:cxn modelId="{A80E9E79-9662-4C75-BD97-BB1A093DC2DA}" type="presOf" srcId="{173842B0-D5A1-4627-8B5F-B4112AA96AC9}" destId="{AF82166F-AAAC-4172-8BDA-C2D224FD48BD}" srcOrd="1" destOrd="0" presId="urn:microsoft.com/office/officeart/2005/8/layout/hProcess4"/>
    <dgm:cxn modelId="{B1877587-4899-44F7-915A-906377F15BCC}" type="presOf" srcId="{ED867384-3B9A-4B82-B99F-DEB7335E50D8}" destId="{3DD22149-BBED-40F2-8791-421816E703DE}" srcOrd="0" destOrd="0" presId="urn:microsoft.com/office/officeart/2005/8/layout/hProcess4"/>
    <dgm:cxn modelId="{E689BB8E-0A90-48FA-B54B-2933FF428B4B}" type="presOf" srcId="{E24A9CCA-3C35-4741-B103-56ECBF901B91}" destId="{43E86837-8FB5-4D4E-B484-C4DAB24EBC5E}" srcOrd="0" destOrd="0" presId="urn:microsoft.com/office/officeart/2005/8/layout/hProcess4"/>
    <dgm:cxn modelId="{E4808B95-78AF-4A48-8338-6A5C12731C24}" type="presOf" srcId="{A7910263-40B5-4879-A783-9774196E76B0}" destId="{27D764B6-6A0C-4CDD-AC8F-8C55D8EA6A26}" srcOrd="0" destOrd="1" presId="urn:microsoft.com/office/officeart/2005/8/layout/hProcess4"/>
    <dgm:cxn modelId="{BF8E39B1-4407-48D0-A6F0-0401025CFAFE}" type="presOf" srcId="{8B3BE07D-6111-4034-B3E1-659ED995692F}" destId="{27D764B6-6A0C-4CDD-AC8F-8C55D8EA6A26}" srcOrd="0" destOrd="0" presId="urn:microsoft.com/office/officeart/2005/8/layout/hProcess4"/>
    <dgm:cxn modelId="{52A463CC-47FA-4C6C-9275-6BD473616B3D}" type="presOf" srcId="{ED867384-3B9A-4B82-B99F-DEB7335E50D8}" destId="{92429550-42E8-432E-9F43-345958F6E914}" srcOrd="1" destOrd="0" presId="urn:microsoft.com/office/officeart/2005/8/layout/hProcess4"/>
    <dgm:cxn modelId="{CA4EBAD6-DFC4-44C0-8D87-E42331A5CC3A}" type="presOf" srcId="{0B3C0060-3730-47AC-89BA-76512DAB2FDC}" destId="{8C5889A8-7285-473D-8FB7-4DF1A6443DE5}" srcOrd="0" destOrd="0" presId="urn:microsoft.com/office/officeart/2005/8/layout/hProcess4"/>
    <dgm:cxn modelId="{65AABFF6-E5F8-433D-AF05-8E7436DFBBF8}" type="presOf" srcId="{387E31DA-8806-42B1-92C0-2582BA8ABF35}" destId="{CE19B5BE-FED2-4E53-9633-F7185862CBEC}" srcOrd="0" destOrd="0" presId="urn:microsoft.com/office/officeart/2005/8/layout/hProcess4"/>
    <dgm:cxn modelId="{A45E2FF9-7CE3-4B2A-8726-F0A2DC24687F}" type="presOf" srcId="{A7910263-40B5-4879-A783-9774196E76B0}" destId="{2175098F-9F48-415F-92FE-40437501B360}" srcOrd="1" destOrd="1" presId="urn:microsoft.com/office/officeart/2005/8/layout/hProcess4"/>
    <dgm:cxn modelId="{1DB170FB-1DED-415A-AF12-44AE1A855CCC}" type="presOf" srcId="{173842B0-D5A1-4627-8B5F-B4112AA96AC9}" destId="{C839CFED-193F-4BF0-9B17-DDCB17BC0405}" srcOrd="0" destOrd="0" presId="urn:microsoft.com/office/officeart/2005/8/layout/hProcess4"/>
    <dgm:cxn modelId="{93EC3B99-DA4F-486F-8C3A-27A6C894F4A0}" type="presParOf" srcId="{9BA7A5CF-9C0F-4C4C-B793-F32A50D56911}" destId="{DDEFB2C7-2A65-45DE-9D36-0792EA5164D4}" srcOrd="0" destOrd="0" presId="urn:microsoft.com/office/officeart/2005/8/layout/hProcess4"/>
    <dgm:cxn modelId="{9ADB928C-5978-4BA1-9902-A9FA296582A3}" type="presParOf" srcId="{9BA7A5CF-9C0F-4C4C-B793-F32A50D56911}" destId="{AC2482EC-EF45-4C39-ADBD-6ABDCF475955}" srcOrd="1" destOrd="0" presId="urn:microsoft.com/office/officeart/2005/8/layout/hProcess4"/>
    <dgm:cxn modelId="{03557E16-B167-418B-B67B-4FCD2725A66C}" type="presParOf" srcId="{9BA7A5CF-9C0F-4C4C-B793-F32A50D56911}" destId="{4E79997F-02D8-4E2A-9365-94FA5EA6306B}" srcOrd="2" destOrd="0" presId="urn:microsoft.com/office/officeart/2005/8/layout/hProcess4"/>
    <dgm:cxn modelId="{FBF98012-9BF2-44AB-844B-9B2F589E4C7A}" type="presParOf" srcId="{4E79997F-02D8-4E2A-9365-94FA5EA6306B}" destId="{BB17FEF3-E05B-4B1B-AC37-2F658C27F471}" srcOrd="0" destOrd="0" presId="urn:microsoft.com/office/officeart/2005/8/layout/hProcess4"/>
    <dgm:cxn modelId="{9C3F9C88-6196-4DF6-8047-21501E2F1D15}" type="presParOf" srcId="{BB17FEF3-E05B-4B1B-AC37-2F658C27F471}" destId="{60429893-E299-4CCC-BBAC-C9D5B5DE9606}" srcOrd="0" destOrd="0" presId="urn:microsoft.com/office/officeart/2005/8/layout/hProcess4"/>
    <dgm:cxn modelId="{6EB32557-E3B6-4E89-B1F4-9206C8CE00FC}" type="presParOf" srcId="{BB17FEF3-E05B-4B1B-AC37-2F658C27F471}" destId="{27D764B6-6A0C-4CDD-AC8F-8C55D8EA6A26}" srcOrd="1" destOrd="0" presId="urn:microsoft.com/office/officeart/2005/8/layout/hProcess4"/>
    <dgm:cxn modelId="{BA300F0A-66F6-408A-801E-9BBBBB07CFBB}" type="presParOf" srcId="{BB17FEF3-E05B-4B1B-AC37-2F658C27F471}" destId="{2175098F-9F48-415F-92FE-40437501B360}" srcOrd="2" destOrd="0" presId="urn:microsoft.com/office/officeart/2005/8/layout/hProcess4"/>
    <dgm:cxn modelId="{87E230D2-21EC-4A95-A680-26E09CBC7E03}" type="presParOf" srcId="{BB17FEF3-E05B-4B1B-AC37-2F658C27F471}" destId="{8C5889A8-7285-473D-8FB7-4DF1A6443DE5}" srcOrd="3" destOrd="0" presId="urn:microsoft.com/office/officeart/2005/8/layout/hProcess4"/>
    <dgm:cxn modelId="{CCC056C6-612B-4959-A093-91528935494E}" type="presParOf" srcId="{BB17FEF3-E05B-4B1B-AC37-2F658C27F471}" destId="{8024A81A-FE68-4BA4-BB08-FC0CD8B1A68C}" srcOrd="4" destOrd="0" presId="urn:microsoft.com/office/officeart/2005/8/layout/hProcess4"/>
    <dgm:cxn modelId="{380AFBC7-9912-43C7-AA28-011DFB67BE9E}" type="presParOf" srcId="{4E79997F-02D8-4E2A-9365-94FA5EA6306B}" destId="{2D12BB33-2A33-4D6F-9ED0-BDE301527F1B}" srcOrd="1" destOrd="0" presId="urn:microsoft.com/office/officeart/2005/8/layout/hProcess4"/>
    <dgm:cxn modelId="{A7E317AE-9678-4A0E-A9C9-928789C9A90A}" type="presParOf" srcId="{4E79997F-02D8-4E2A-9365-94FA5EA6306B}" destId="{96F85249-4F90-4CB5-A5FA-6E19FCEC2504}" srcOrd="2" destOrd="0" presId="urn:microsoft.com/office/officeart/2005/8/layout/hProcess4"/>
    <dgm:cxn modelId="{FD87EF1B-4A8C-422C-8865-4C09CFC7A178}" type="presParOf" srcId="{96F85249-4F90-4CB5-A5FA-6E19FCEC2504}" destId="{61EA7FC1-D37F-4F40-B7C2-E1A02D8E0959}" srcOrd="0" destOrd="0" presId="urn:microsoft.com/office/officeart/2005/8/layout/hProcess4"/>
    <dgm:cxn modelId="{2D6706F9-A16D-4678-AECE-5489C0C453D3}" type="presParOf" srcId="{96F85249-4F90-4CB5-A5FA-6E19FCEC2504}" destId="{C839CFED-193F-4BF0-9B17-DDCB17BC0405}" srcOrd="1" destOrd="0" presId="urn:microsoft.com/office/officeart/2005/8/layout/hProcess4"/>
    <dgm:cxn modelId="{435067BB-965E-40C9-9AB6-BD56B5B32A89}" type="presParOf" srcId="{96F85249-4F90-4CB5-A5FA-6E19FCEC2504}" destId="{AF82166F-AAAC-4172-8BDA-C2D224FD48BD}" srcOrd="2" destOrd="0" presId="urn:microsoft.com/office/officeart/2005/8/layout/hProcess4"/>
    <dgm:cxn modelId="{43DBB7EA-88F6-47D2-80CC-C049ABCE080B}" type="presParOf" srcId="{96F85249-4F90-4CB5-A5FA-6E19FCEC2504}" destId="{33B5C2B4-C4C0-4EAF-B247-BFC21D3D5007}" srcOrd="3" destOrd="0" presId="urn:microsoft.com/office/officeart/2005/8/layout/hProcess4"/>
    <dgm:cxn modelId="{6A6670F2-D0C9-413D-9138-880E6967200A}" type="presParOf" srcId="{96F85249-4F90-4CB5-A5FA-6E19FCEC2504}" destId="{E32357A9-ABD1-4528-B278-36BB20D69F85}" srcOrd="4" destOrd="0" presId="urn:microsoft.com/office/officeart/2005/8/layout/hProcess4"/>
    <dgm:cxn modelId="{5D0DCCD8-BE50-4FCA-B8CE-C83507C99402}" type="presParOf" srcId="{4E79997F-02D8-4E2A-9365-94FA5EA6306B}" destId="{CE19B5BE-FED2-4E53-9633-F7185862CBEC}" srcOrd="3" destOrd="0" presId="urn:microsoft.com/office/officeart/2005/8/layout/hProcess4"/>
    <dgm:cxn modelId="{EAF8972C-CD31-4A3E-B3FE-54404D954354}" type="presParOf" srcId="{4E79997F-02D8-4E2A-9365-94FA5EA6306B}" destId="{9E3ECA80-AA5F-4C93-A218-58A9AADADF13}" srcOrd="4" destOrd="0" presId="urn:microsoft.com/office/officeart/2005/8/layout/hProcess4"/>
    <dgm:cxn modelId="{6AE437C1-FB3E-403E-85F7-BBF916872F14}" type="presParOf" srcId="{9E3ECA80-AA5F-4C93-A218-58A9AADADF13}" destId="{D12BF74A-BF21-47DD-A08F-F3ADEA419001}" srcOrd="0" destOrd="0" presId="urn:microsoft.com/office/officeart/2005/8/layout/hProcess4"/>
    <dgm:cxn modelId="{F416427F-A1E9-411A-8C90-D4E372693E68}" type="presParOf" srcId="{9E3ECA80-AA5F-4C93-A218-58A9AADADF13}" destId="{3DD22149-BBED-40F2-8791-421816E703DE}" srcOrd="1" destOrd="0" presId="urn:microsoft.com/office/officeart/2005/8/layout/hProcess4"/>
    <dgm:cxn modelId="{DC3193F4-00CF-4228-AD4C-58DA3BDEB0FC}" type="presParOf" srcId="{9E3ECA80-AA5F-4C93-A218-58A9AADADF13}" destId="{92429550-42E8-432E-9F43-345958F6E914}" srcOrd="2" destOrd="0" presId="urn:microsoft.com/office/officeart/2005/8/layout/hProcess4"/>
    <dgm:cxn modelId="{A201DD5C-16DD-4370-9AD7-64F6745B1DA7}" type="presParOf" srcId="{9E3ECA80-AA5F-4C93-A218-58A9AADADF13}" destId="{43E86837-8FB5-4D4E-B484-C4DAB24EBC5E}" srcOrd="3" destOrd="0" presId="urn:microsoft.com/office/officeart/2005/8/layout/hProcess4"/>
    <dgm:cxn modelId="{7E245ABF-40A0-4D90-AFEC-7CE02AD622EA}" type="presParOf" srcId="{9E3ECA80-AA5F-4C93-A218-58A9AADADF13}" destId="{D9CC1E43-5C41-47A0-96F5-515CE2C95AA7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E15E61-8D9E-4D6F-9AD5-1C9A99A68F6E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</dgm:pt>
    <dgm:pt modelId="{0E8B19F1-9512-4651-A3B9-3D22CA8FBBE5}">
      <dgm:prSet phldrT="[Texto]"/>
      <dgm:spPr/>
      <dgm:t>
        <a:bodyPr/>
        <a:lstStyle/>
        <a:p>
          <a:r>
            <a:rPr lang="es-ES" b="0" i="0" dirty="0">
              <a:solidFill>
                <a:schemeClr val="tx1"/>
              </a:solidFill>
            </a:rPr>
            <a:t>La función referencial, también es conocida como función representativa, función informativa, función denotativa o función cognoscitiva. Por su parte, Karl Bühler la clasificó como función simbólica.</a:t>
          </a:r>
          <a:endParaRPr lang="es-MX" dirty="0">
            <a:solidFill>
              <a:schemeClr val="tx1"/>
            </a:solidFill>
          </a:endParaRPr>
        </a:p>
      </dgm:t>
    </dgm:pt>
    <dgm:pt modelId="{FF33E583-A5BA-4FF2-B83B-3020640B7FAB}" type="parTrans" cxnId="{9DC3C26B-830B-44A1-81FA-B25FEFDF0ADB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D5991D82-4625-4459-A63C-0FB844C72AEE}" type="sibTrans" cxnId="{9DC3C26B-830B-44A1-81FA-B25FEFDF0ADB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295D323E-FD27-437F-AD48-EF46D04E1C7D}">
      <dgm:prSet phldrT="[Texto]"/>
      <dgm:spPr/>
      <dgm:t>
        <a:bodyPr/>
        <a:lstStyle/>
        <a:p>
          <a:r>
            <a:rPr lang="es-ES" b="0" i="0" dirty="0">
              <a:solidFill>
                <a:schemeClr val="tx1"/>
              </a:solidFill>
            </a:rPr>
            <a:t>Esta función </a:t>
          </a:r>
          <a:r>
            <a:rPr lang="es-ES" b="1" i="0" dirty="0">
              <a:solidFill>
                <a:schemeClr val="tx1"/>
              </a:solidFill>
            </a:rPr>
            <a:t>se basa en el uso del lenguaje para referirse a todos los factores externos y propios del proceso comunicativo</a:t>
          </a:r>
          <a:r>
            <a:rPr lang="es-ES" b="0" i="0" dirty="0">
              <a:solidFill>
                <a:schemeClr val="tx1"/>
              </a:solidFill>
            </a:rPr>
            <a:t>, los cuales permiten verificar la objetividad y veracidad del mensaje y su relación con el referente y el contexto.</a:t>
          </a:r>
          <a:endParaRPr lang="es-MX" dirty="0">
            <a:solidFill>
              <a:schemeClr val="tx1"/>
            </a:solidFill>
          </a:endParaRPr>
        </a:p>
      </dgm:t>
    </dgm:pt>
    <dgm:pt modelId="{9D582D44-8847-42AD-9C39-619ED694C803}" type="parTrans" cxnId="{8897235D-090D-4097-86F6-2983F602D8B9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EC89CE8A-AD70-4C3F-B563-A4099F9FB7DF}" type="sibTrans" cxnId="{8897235D-090D-4097-86F6-2983F602D8B9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0589FF03-5567-4E3A-9A18-7CAA38E2784E}">
      <dgm:prSet phldrT="[Texto]"/>
      <dgm:spPr/>
      <dgm:t>
        <a:bodyPr/>
        <a:lstStyle/>
        <a:p>
          <a:r>
            <a:rPr lang="es-ES" b="0" i="0" dirty="0">
              <a:solidFill>
                <a:schemeClr val="tx1"/>
              </a:solidFill>
            </a:rPr>
            <a:t>La función referencial </a:t>
          </a:r>
          <a:r>
            <a:rPr lang="es-ES" b="1" i="0" dirty="0">
              <a:solidFill>
                <a:schemeClr val="tx1"/>
              </a:solidFill>
            </a:rPr>
            <a:t>es la más predominante en el acto comunicativo</a:t>
          </a:r>
          <a:r>
            <a:rPr lang="es-ES" b="0" i="0" dirty="0">
              <a:solidFill>
                <a:schemeClr val="tx1"/>
              </a:solidFill>
            </a:rPr>
            <a:t>, su propósito es transmitir y dar a conocer algún dato de la realidad o contexto sin que el emisor aporte su opinión al respecto.</a:t>
          </a:r>
          <a:endParaRPr lang="es-MX" dirty="0">
            <a:solidFill>
              <a:schemeClr val="tx1"/>
            </a:solidFill>
          </a:endParaRPr>
        </a:p>
      </dgm:t>
    </dgm:pt>
    <dgm:pt modelId="{77BD54DC-BE88-4A71-BF13-61DA2A36D40D}" type="parTrans" cxnId="{E9B22C03-0BFB-42C2-8D60-382BB2884385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7BC1BE81-53DF-40F3-93CB-C069279C2B1E}" type="sibTrans" cxnId="{E9B22C03-0BFB-42C2-8D60-382BB2884385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7A8CD5C7-494A-4C64-8FB9-FE5D752EBA7D}" type="pres">
      <dgm:prSet presAssocID="{83E15E61-8D9E-4D6F-9AD5-1C9A99A68F6E}" presName="CompostProcess" presStyleCnt="0">
        <dgm:presLayoutVars>
          <dgm:dir/>
          <dgm:resizeHandles val="exact"/>
        </dgm:presLayoutVars>
      </dgm:prSet>
      <dgm:spPr/>
    </dgm:pt>
    <dgm:pt modelId="{F0830745-6D93-44F4-ACA7-04DFCBF3F384}" type="pres">
      <dgm:prSet presAssocID="{83E15E61-8D9E-4D6F-9AD5-1C9A99A68F6E}" presName="arrow" presStyleLbl="bgShp" presStyleIdx="0" presStyleCnt="1"/>
      <dgm:spPr/>
    </dgm:pt>
    <dgm:pt modelId="{BCBFCDB3-43D1-4D2A-A7B9-420982F798C1}" type="pres">
      <dgm:prSet presAssocID="{83E15E61-8D9E-4D6F-9AD5-1C9A99A68F6E}" presName="linearProcess" presStyleCnt="0"/>
      <dgm:spPr/>
    </dgm:pt>
    <dgm:pt modelId="{FB15E6EC-9213-4E8B-8258-3B06D7D60887}" type="pres">
      <dgm:prSet presAssocID="{0E8B19F1-9512-4651-A3B9-3D22CA8FBBE5}" presName="textNode" presStyleLbl="node1" presStyleIdx="0" presStyleCnt="3">
        <dgm:presLayoutVars>
          <dgm:bulletEnabled val="1"/>
        </dgm:presLayoutVars>
      </dgm:prSet>
      <dgm:spPr/>
    </dgm:pt>
    <dgm:pt modelId="{2A6D3C4D-3614-42A5-A72C-94043A64058C}" type="pres">
      <dgm:prSet presAssocID="{D5991D82-4625-4459-A63C-0FB844C72AEE}" presName="sibTrans" presStyleCnt="0"/>
      <dgm:spPr/>
    </dgm:pt>
    <dgm:pt modelId="{BF86964E-FFFD-437C-95BE-88D73CC283E5}" type="pres">
      <dgm:prSet presAssocID="{295D323E-FD27-437F-AD48-EF46D04E1C7D}" presName="textNode" presStyleLbl="node1" presStyleIdx="1" presStyleCnt="3">
        <dgm:presLayoutVars>
          <dgm:bulletEnabled val="1"/>
        </dgm:presLayoutVars>
      </dgm:prSet>
      <dgm:spPr/>
    </dgm:pt>
    <dgm:pt modelId="{204D6109-BFB0-4174-AB23-B2423270FA0D}" type="pres">
      <dgm:prSet presAssocID="{EC89CE8A-AD70-4C3F-B563-A4099F9FB7DF}" presName="sibTrans" presStyleCnt="0"/>
      <dgm:spPr/>
    </dgm:pt>
    <dgm:pt modelId="{EC90F7E8-6585-41CA-8766-7AD4F44F3B55}" type="pres">
      <dgm:prSet presAssocID="{0589FF03-5567-4E3A-9A18-7CAA38E2784E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E9B22C03-0BFB-42C2-8D60-382BB2884385}" srcId="{83E15E61-8D9E-4D6F-9AD5-1C9A99A68F6E}" destId="{0589FF03-5567-4E3A-9A18-7CAA38E2784E}" srcOrd="2" destOrd="0" parTransId="{77BD54DC-BE88-4A71-BF13-61DA2A36D40D}" sibTransId="{7BC1BE81-53DF-40F3-93CB-C069279C2B1E}"/>
    <dgm:cxn modelId="{16E8630C-F261-4BF8-85FF-D8AB61935BB7}" type="presOf" srcId="{0E8B19F1-9512-4651-A3B9-3D22CA8FBBE5}" destId="{FB15E6EC-9213-4E8B-8258-3B06D7D60887}" srcOrd="0" destOrd="0" presId="urn:microsoft.com/office/officeart/2005/8/layout/hProcess9"/>
    <dgm:cxn modelId="{A7FBA63F-0172-40CE-A6A1-12AE9452D9B7}" type="presOf" srcId="{295D323E-FD27-437F-AD48-EF46D04E1C7D}" destId="{BF86964E-FFFD-437C-95BE-88D73CC283E5}" srcOrd="0" destOrd="0" presId="urn:microsoft.com/office/officeart/2005/8/layout/hProcess9"/>
    <dgm:cxn modelId="{8897235D-090D-4097-86F6-2983F602D8B9}" srcId="{83E15E61-8D9E-4D6F-9AD5-1C9A99A68F6E}" destId="{295D323E-FD27-437F-AD48-EF46D04E1C7D}" srcOrd="1" destOrd="0" parTransId="{9D582D44-8847-42AD-9C39-619ED694C803}" sibTransId="{EC89CE8A-AD70-4C3F-B563-A4099F9FB7DF}"/>
    <dgm:cxn modelId="{9DC3C26B-830B-44A1-81FA-B25FEFDF0ADB}" srcId="{83E15E61-8D9E-4D6F-9AD5-1C9A99A68F6E}" destId="{0E8B19F1-9512-4651-A3B9-3D22CA8FBBE5}" srcOrd="0" destOrd="0" parTransId="{FF33E583-A5BA-4FF2-B83B-3020640B7FAB}" sibTransId="{D5991D82-4625-4459-A63C-0FB844C72AEE}"/>
    <dgm:cxn modelId="{71B4656E-045E-4953-8B18-DBB85EE558D4}" type="presOf" srcId="{0589FF03-5567-4E3A-9A18-7CAA38E2784E}" destId="{EC90F7E8-6585-41CA-8766-7AD4F44F3B55}" srcOrd="0" destOrd="0" presId="urn:microsoft.com/office/officeart/2005/8/layout/hProcess9"/>
    <dgm:cxn modelId="{C5F972ED-8326-4EBC-A21F-C428A543729D}" type="presOf" srcId="{83E15E61-8D9E-4D6F-9AD5-1C9A99A68F6E}" destId="{7A8CD5C7-494A-4C64-8FB9-FE5D752EBA7D}" srcOrd="0" destOrd="0" presId="urn:microsoft.com/office/officeart/2005/8/layout/hProcess9"/>
    <dgm:cxn modelId="{0CD5E5CB-6F2E-468C-B9AE-C709C51BAF71}" type="presParOf" srcId="{7A8CD5C7-494A-4C64-8FB9-FE5D752EBA7D}" destId="{F0830745-6D93-44F4-ACA7-04DFCBF3F384}" srcOrd="0" destOrd="0" presId="urn:microsoft.com/office/officeart/2005/8/layout/hProcess9"/>
    <dgm:cxn modelId="{84AF929D-8116-4881-BFC2-953F2C49525A}" type="presParOf" srcId="{7A8CD5C7-494A-4C64-8FB9-FE5D752EBA7D}" destId="{BCBFCDB3-43D1-4D2A-A7B9-420982F798C1}" srcOrd="1" destOrd="0" presId="urn:microsoft.com/office/officeart/2005/8/layout/hProcess9"/>
    <dgm:cxn modelId="{7D2B8159-275C-4E1E-8C7E-A9EE859B33D1}" type="presParOf" srcId="{BCBFCDB3-43D1-4D2A-A7B9-420982F798C1}" destId="{FB15E6EC-9213-4E8B-8258-3B06D7D60887}" srcOrd="0" destOrd="0" presId="urn:microsoft.com/office/officeart/2005/8/layout/hProcess9"/>
    <dgm:cxn modelId="{1543931C-87D1-4593-8EE5-49427F35F86D}" type="presParOf" srcId="{BCBFCDB3-43D1-4D2A-A7B9-420982F798C1}" destId="{2A6D3C4D-3614-42A5-A72C-94043A64058C}" srcOrd="1" destOrd="0" presId="urn:microsoft.com/office/officeart/2005/8/layout/hProcess9"/>
    <dgm:cxn modelId="{594A6D70-33C5-4A50-8F93-630E84B0A87B}" type="presParOf" srcId="{BCBFCDB3-43D1-4D2A-A7B9-420982F798C1}" destId="{BF86964E-FFFD-437C-95BE-88D73CC283E5}" srcOrd="2" destOrd="0" presId="urn:microsoft.com/office/officeart/2005/8/layout/hProcess9"/>
    <dgm:cxn modelId="{AE3EF8AC-7E50-4EFA-8574-27078A93F399}" type="presParOf" srcId="{BCBFCDB3-43D1-4D2A-A7B9-420982F798C1}" destId="{204D6109-BFB0-4174-AB23-B2423270FA0D}" srcOrd="3" destOrd="0" presId="urn:microsoft.com/office/officeart/2005/8/layout/hProcess9"/>
    <dgm:cxn modelId="{F7D01364-EDF2-4D32-A22A-1FCF20328CEC}" type="presParOf" srcId="{BCBFCDB3-43D1-4D2A-A7B9-420982F798C1}" destId="{EC90F7E8-6585-41CA-8766-7AD4F44F3B55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C788B9-FBA6-436E-B674-1ED1812F3E90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</dgm:pt>
    <dgm:pt modelId="{4665838A-1E42-4785-9CC4-B5449C6D5AE3}">
      <dgm:prSet phldrT="[Texto]"/>
      <dgm:spPr/>
      <dgm:t>
        <a:bodyPr/>
        <a:lstStyle/>
        <a:p>
          <a:r>
            <a:rPr lang="es-ES" b="0" i="0" dirty="0">
              <a:solidFill>
                <a:schemeClr val="tx1"/>
              </a:solidFill>
            </a:rPr>
            <a:t>Asimismo, </a:t>
          </a:r>
          <a:r>
            <a:rPr lang="es-ES" b="1" i="0" dirty="0">
              <a:solidFill>
                <a:schemeClr val="tx1"/>
              </a:solidFill>
            </a:rPr>
            <a:t>se caracteriza por exponer un contenido objetivo</a:t>
          </a:r>
          <a:r>
            <a:rPr lang="es-ES" b="0" i="0" dirty="0">
              <a:solidFill>
                <a:schemeClr val="tx1"/>
              </a:solidFill>
            </a:rPr>
            <a:t>, hacer uso de oraciones enunciativas o aseverativas, el uso de la tercera persona gramatical y de verbos conjugados en modo indicativo.</a:t>
          </a:r>
          <a:endParaRPr lang="es-MX" dirty="0">
            <a:solidFill>
              <a:schemeClr val="tx1"/>
            </a:solidFill>
          </a:endParaRPr>
        </a:p>
      </dgm:t>
    </dgm:pt>
    <dgm:pt modelId="{B4C74C82-7C90-44DB-884E-A7A6DFF73029}" type="parTrans" cxnId="{9102F46C-231B-4238-8692-13AAC117C43C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A2301B29-6BDF-4613-8B22-0D7BA7742F0A}" type="sibTrans" cxnId="{9102F46C-231B-4238-8692-13AAC117C43C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9A9B06AF-756B-4B4E-B269-D0C315368C19}">
      <dgm:prSet phldrT="[Texto]"/>
      <dgm:spPr/>
      <dgm:t>
        <a:bodyPr/>
        <a:lstStyle/>
        <a:p>
          <a:r>
            <a:rPr lang="es-ES" b="0" i="0" dirty="0">
              <a:solidFill>
                <a:schemeClr val="tx1"/>
              </a:solidFill>
            </a:rPr>
            <a:t>Por ello este tipo de función del lenguaje suele ser empleado en los textos informativos, periodísticos y científicos. Esto se debe a que la finalidad es dar a conocer una información sobre algún dato de la realidad, pero sin agregar ningún tipo de valoración subjetiva.</a:t>
          </a:r>
          <a:endParaRPr lang="es-MX" dirty="0">
            <a:solidFill>
              <a:schemeClr val="tx1"/>
            </a:solidFill>
          </a:endParaRPr>
        </a:p>
      </dgm:t>
    </dgm:pt>
    <dgm:pt modelId="{447F35DC-2771-4230-8F7D-EAB39CCAE539}" type="parTrans" cxnId="{14ACBC66-57D9-47EB-91D8-3B4766410489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D9FB4D7E-2A0A-4050-98EC-B7C03C505B8B}" type="sibTrans" cxnId="{14ACBC66-57D9-47EB-91D8-3B4766410489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AC431C57-0797-4C13-8A00-3B54D7CBD8F1}">
      <dgm:prSet phldrT="[Texto]"/>
      <dgm:spPr/>
      <dgm:t>
        <a:bodyPr/>
        <a:lstStyle/>
        <a:p>
          <a:r>
            <a:rPr lang="es-ES" b="0" i="0" dirty="0">
              <a:solidFill>
                <a:schemeClr val="tx1"/>
              </a:solidFill>
            </a:rPr>
            <a:t>Por ejemplo, los textos científicos tienen como finalidad aportar conocimiento a través de descripciones claras y datos precisos y verificables. Otros ejemplos que se puede mencionar son dar la hora a otra persona o indicar una dirección, en ambos casos se hace referencia a la realidad.</a:t>
          </a:r>
          <a:endParaRPr lang="es-MX" dirty="0">
            <a:solidFill>
              <a:schemeClr val="tx1"/>
            </a:solidFill>
          </a:endParaRPr>
        </a:p>
      </dgm:t>
    </dgm:pt>
    <dgm:pt modelId="{C2C74413-6BDD-402E-B2B6-1116336BEB21}" type="parTrans" cxnId="{B948C376-511E-4037-B175-13454C8FBA37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2879CE8B-1D40-4680-AE55-3BDCF6E382A6}" type="sibTrans" cxnId="{B948C376-511E-4037-B175-13454C8FBA37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7B35B22F-6069-4E6E-955D-3FF447ACF4A4}" type="pres">
      <dgm:prSet presAssocID="{B4C788B9-FBA6-436E-B674-1ED1812F3E90}" presName="CompostProcess" presStyleCnt="0">
        <dgm:presLayoutVars>
          <dgm:dir/>
          <dgm:resizeHandles val="exact"/>
        </dgm:presLayoutVars>
      </dgm:prSet>
      <dgm:spPr/>
    </dgm:pt>
    <dgm:pt modelId="{713604BC-6FEE-4122-ABF8-8EE8CAF617CB}" type="pres">
      <dgm:prSet presAssocID="{B4C788B9-FBA6-436E-B674-1ED1812F3E90}" presName="arrow" presStyleLbl="bgShp" presStyleIdx="0" presStyleCnt="1"/>
      <dgm:spPr/>
    </dgm:pt>
    <dgm:pt modelId="{9E939DE2-16F1-4C04-BE2D-9BA00ADF46F2}" type="pres">
      <dgm:prSet presAssocID="{B4C788B9-FBA6-436E-B674-1ED1812F3E90}" presName="linearProcess" presStyleCnt="0"/>
      <dgm:spPr/>
    </dgm:pt>
    <dgm:pt modelId="{AB6E91EE-F780-4F88-9DD7-DE07B09A8426}" type="pres">
      <dgm:prSet presAssocID="{4665838A-1E42-4785-9CC4-B5449C6D5AE3}" presName="textNode" presStyleLbl="node1" presStyleIdx="0" presStyleCnt="3">
        <dgm:presLayoutVars>
          <dgm:bulletEnabled val="1"/>
        </dgm:presLayoutVars>
      </dgm:prSet>
      <dgm:spPr/>
    </dgm:pt>
    <dgm:pt modelId="{8B569431-B36E-4841-A1D8-E3348F4AFE7F}" type="pres">
      <dgm:prSet presAssocID="{A2301B29-6BDF-4613-8B22-0D7BA7742F0A}" presName="sibTrans" presStyleCnt="0"/>
      <dgm:spPr/>
    </dgm:pt>
    <dgm:pt modelId="{ABD55489-D317-44E0-82D6-1B29E5EA1498}" type="pres">
      <dgm:prSet presAssocID="{9A9B06AF-756B-4B4E-B269-D0C315368C19}" presName="textNode" presStyleLbl="node1" presStyleIdx="1" presStyleCnt="3">
        <dgm:presLayoutVars>
          <dgm:bulletEnabled val="1"/>
        </dgm:presLayoutVars>
      </dgm:prSet>
      <dgm:spPr/>
    </dgm:pt>
    <dgm:pt modelId="{8DEC5E3A-CA28-4ABE-8A24-62B119FBE4B9}" type="pres">
      <dgm:prSet presAssocID="{D9FB4D7E-2A0A-4050-98EC-B7C03C505B8B}" presName="sibTrans" presStyleCnt="0"/>
      <dgm:spPr/>
    </dgm:pt>
    <dgm:pt modelId="{B724E8AF-A22E-471B-888B-C695D11A349F}" type="pres">
      <dgm:prSet presAssocID="{AC431C57-0797-4C13-8A00-3B54D7CBD8F1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14ACBC66-57D9-47EB-91D8-3B4766410489}" srcId="{B4C788B9-FBA6-436E-B674-1ED1812F3E90}" destId="{9A9B06AF-756B-4B4E-B269-D0C315368C19}" srcOrd="1" destOrd="0" parTransId="{447F35DC-2771-4230-8F7D-EAB39CCAE539}" sibTransId="{D9FB4D7E-2A0A-4050-98EC-B7C03C505B8B}"/>
    <dgm:cxn modelId="{9102F46C-231B-4238-8692-13AAC117C43C}" srcId="{B4C788B9-FBA6-436E-B674-1ED1812F3E90}" destId="{4665838A-1E42-4785-9CC4-B5449C6D5AE3}" srcOrd="0" destOrd="0" parTransId="{B4C74C82-7C90-44DB-884E-A7A6DFF73029}" sibTransId="{A2301B29-6BDF-4613-8B22-0D7BA7742F0A}"/>
    <dgm:cxn modelId="{B948C376-511E-4037-B175-13454C8FBA37}" srcId="{B4C788B9-FBA6-436E-B674-1ED1812F3E90}" destId="{AC431C57-0797-4C13-8A00-3B54D7CBD8F1}" srcOrd="2" destOrd="0" parTransId="{C2C74413-6BDD-402E-B2B6-1116336BEB21}" sibTransId="{2879CE8B-1D40-4680-AE55-3BDCF6E382A6}"/>
    <dgm:cxn modelId="{289534A5-19B8-467B-A8EE-D6EEB70E7196}" type="presOf" srcId="{4665838A-1E42-4785-9CC4-B5449C6D5AE3}" destId="{AB6E91EE-F780-4F88-9DD7-DE07B09A8426}" srcOrd="0" destOrd="0" presId="urn:microsoft.com/office/officeart/2005/8/layout/hProcess9"/>
    <dgm:cxn modelId="{EF3058BF-EE8C-4270-BBD9-5ADC3EE9026C}" type="presOf" srcId="{9A9B06AF-756B-4B4E-B269-D0C315368C19}" destId="{ABD55489-D317-44E0-82D6-1B29E5EA1498}" srcOrd="0" destOrd="0" presId="urn:microsoft.com/office/officeart/2005/8/layout/hProcess9"/>
    <dgm:cxn modelId="{0FE2DEC1-5EA2-44BB-B6A2-C753E48CE267}" type="presOf" srcId="{AC431C57-0797-4C13-8A00-3B54D7CBD8F1}" destId="{B724E8AF-A22E-471B-888B-C695D11A349F}" srcOrd="0" destOrd="0" presId="urn:microsoft.com/office/officeart/2005/8/layout/hProcess9"/>
    <dgm:cxn modelId="{9C629EE4-2DA3-4B04-A51E-D765F04BC8EF}" type="presOf" srcId="{B4C788B9-FBA6-436E-B674-1ED1812F3E90}" destId="{7B35B22F-6069-4E6E-955D-3FF447ACF4A4}" srcOrd="0" destOrd="0" presId="urn:microsoft.com/office/officeart/2005/8/layout/hProcess9"/>
    <dgm:cxn modelId="{336AB8A1-4564-44EB-8B74-FEF6E79CC349}" type="presParOf" srcId="{7B35B22F-6069-4E6E-955D-3FF447ACF4A4}" destId="{713604BC-6FEE-4122-ABF8-8EE8CAF617CB}" srcOrd="0" destOrd="0" presId="urn:microsoft.com/office/officeart/2005/8/layout/hProcess9"/>
    <dgm:cxn modelId="{71EFDB27-85EB-4726-B5E1-FDE0B5F89B66}" type="presParOf" srcId="{7B35B22F-6069-4E6E-955D-3FF447ACF4A4}" destId="{9E939DE2-16F1-4C04-BE2D-9BA00ADF46F2}" srcOrd="1" destOrd="0" presId="urn:microsoft.com/office/officeart/2005/8/layout/hProcess9"/>
    <dgm:cxn modelId="{896AD9DA-419C-4505-A9E8-73414017579A}" type="presParOf" srcId="{9E939DE2-16F1-4C04-BE2D-9BA00ADF46F2}" destId="{AB6E91EE-F780-4F88-9DD7-DE07B09A8426}" srcOrd="0" destOrd="0" presId="urn:microsoft.com/office/officeart/2005/8/layout/hProcess9"/>
    <dgm:cxn modelId="{F3CC1353-CDEF-475F-9612-F59550BBE07F}" type="presParOf" srcId="{9E939DE2-16F1-4C04-BE2D-9BA00ADF46F2}" destId="{8B569431-B36E-4841-A1D8-E3348F4AFE7F}" srcOrd="1" destOrd="0" presId="urn:microsoft.com/office/officeart/2005/8/layout/hProcess9"/>
    <dgm:cxn modelId="{929AD376-D081-4490-8ACA-FE750193D808}" type="presParOf" srcId="{9E939DE2-16F1-4C04-BE2D-9BA00ADF46F2}" destId="{ABD55489-D317-44E0-82D6-1B29E5EA1498}" srcOrd="2" destOrd="0" presId="urn:microsoft.com/office/officeart/2005/8/layout/hProcess9"/>
    <dgm:cxn modelId="{092E80DB-E4CE-474B-BFDE-68B2C4E25F38}" type="presParOf" srcId="{9E939DE2-16F1-4C04-BE2D-9BA00ADF46F2}" destId="{8DEC5E3A-CA28-4ABE-8A24-62B119FBE4B9}" srcOrd="3" destOrd="0" presId="urn:microsoft.com/office/officeart/2005/8/layout/hProcess9"/>
    <dgm:cxn modelId="{C37583B5-A8C6-4B4F-95E0-25B91DECB34F}" type="presParOf" srcId="{9E939DE2-16F1-4C04-BE2D-9BA00ADF46F2}" destId="{B724E8AF-A22E-471B-888B-C695D11A349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832779B-FDDF-4408-A8DF-6BF8981F2947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865FBB5D-6043-4E47-96EB-E4707FC50604}">
      <dgm:prSet phldrT="[Texto]" custT="1"/>
      <dgm:spPr/>
      <dgm:t>
        <a:bodyPr/>
        <a:lstStyle/>
        <a:p>
          <a:r>
            <a:rPr lang="es-ES" sz="1200" b="0" i="0" dirty="0">
              <a:solidFill>
                <a:schemeClr val="tx1"/>
              </a:solidFill>
            </a:rPr>
            <a:t>La función emotiva, también denominada como función expresiva o sintomática es aquella que </a:t>
          </a:r>
          <a:r>
            <a:rPr lang="es-ES" sz="1200" b="1" i="0" dirty="0">
              <a:solidFill>
                <a:schemeClr val="tx1"/>
              </a:solidFill>
            </a:rPr>
            <a:t>está centrada en los estados de ánimo, sentimientos y del “yo” del emisor</a:t>
          </a:r>
          <a:r>
            <a:rPr lang="es-ES" sz="1200" b="0" i="0" dirty="0">
              <a:solidFill>
                <a:schemeClr val="tx1"/>
              </a:solidFill>
            </a:rPr>
            <a:t>. En este sentido, el emisor es el elemento de la comunicación que sobresale ante el resto y que se vale de los significados previamente conocidos, como el afectivo.</a:t>
          </a:r>
          <a:endParaRPr lang="es-MX" sz="1200" dirty="0">
            <a:solidFill>
              <a:schemeClr val="tx1"/>
            </a:solidFill>
          </a:endParaRPr>
        </a:p>
      </dgm:t>
    </dgm:pt>
    <dgm:pt modelId="{89DE0709-5195-4AC4-8A64-BABCF3888F2D}" type="parTrans" cxnId="{B54561C9-8E1D-464F-B278-58D8BD884246}">
      <dgm:prSet/>
      <dgm:spPr/>
      <dgm:t>
        <a:bodyPr/>
        <a:lstStyle/>
        <a:p>
          <a:endParaRPr lang="es-MX" sz="1200">
            <a:solidFill>
              <a:schemeClr val="tx1"/>
            </a:solidFill>
          </a:endParaRPr>
        </a:p>
      </dgm:t>
    </dgm:pt>
    <dgm:pt modelId="{FEAE7E26-96DF-4396-B15E-453B45E1750B}" type="sibTrans" cxnId="{B54561C9-8E1D-464F-B278-58D8BD884246}">
      <dgm:prSet/>
      <dgm:spPr/>
      <dgm:t>
        <a:bodyPr/>
        <a:lstStyle/>
        <a:p>
          <a:endParaRPr lang="es-MX" sz="1200">
            <a:solidFill>
              <a:schemeClr val="tx1"/>
            </a:solidFill>
          </a:endParaRPr>
        </a:p>
      </dgm:t>
    </dgm:pt>
    <dgm:pt modelId="{FE532815-5424-4674-9973-1A2D3DE7EAA8}">
      <dgm:prSet phldrT="[Texto]" custT="1"/>
      <dgm:spPr/>
      <dgm:t>
        <a:bodyPr/>
        <a:lstStyle/>
        <a:p>
          <a:r>
            <a:rPr lang="es-ES" sz="1200" b="0" i="0" dirty="0">
              <a:solidFill>
                <a:schemeClr val="tx1"/>
              </a:solidFill>
            </a:rPr>
            <a:t>Se caracteriza por hacer uso de las formas verbales en primera persona, de verbos en modo subjuntivo, de oraciones exclamativas e interjecciones para expresar un sentimiento, emoción, deseo, prejuicio, opinión o preferencias del emisor, por tanto el mensaje está cargado de subjetividad.</a:t>
          </a:r>
          <a:endParaRPr lang="es-MX" sz="1200" dirty="0">
            <a:solidFill>
              <a:schemeClr val="tx1"/>
            </a:solidFill>
          </a:endParaRPr>
        </a:p>
      </dgm:t>
    </dgm:pt>
    <dgm:pt modelId="{E4C76E88-087F-413D-92F1-1D72B8308666}" type="parTrans" cxnId="{6423A0B2-B878-4EDB-AE80-3396C1CA0FCE}">
      <dgm:prSet/>
      <dgm:spPr/>
      <dgm:t>
        <a:bodyPr/>
        <a:lstStyle/>
        <a:p>
          <a:endParaRPr lang="es-MX" sz="1200">
            <a:solidFill>
              <a:schemeClr val="tx1"/>
            </a:solidFill>
          </a:endParaRPr>
        </a:p>
      </dgm:t>
    </dgm:pt>
    <dgm:pt modelId="{D2EEBFA3-FB99-4AE7-B21F-5E7A79C92392}" type="sibTrans" cxnId="{6423A0B2-B878-4EDB-AE80-3396C1CA0FCE}">
      <dgm:prSet/>
      <dgm:spPr/>
      <dgm:t>
        <a:bodyPr/>
        <a:lstStyle/>
        <a:p>
          <a:endParaRPr lang="es-MX" sz="1200">
            <a:solidFill>
              <a:schemeClr val="tx1"/>
            </a:solidFill>
          </a:endParaRPr>
        </a:p>
      </dgm:t>
    </dgm:pt>
    <dgm:pt modelId="{843A8CB6-329C-476D-AF90-98CD5B74B710}">
      <dgm:prSet phldrT="[Texto]" custT="1"/>
      <dgm:spPr/>
      <dgm:t>
        <a:bodyPr/>
        <a:lstStyle/>
        <a:p>
          <a:r>
            <a:rPr lang="es-ES" sz="1200" b="0" i="0" dirty="0">
              <a:solidFill>
                <a:schemeClr val="tx1"/>
              </a:solidFill>
            </a:rPr>
            <a:t>Por ejemplo, “¡Qué noche tan hermosa!”, “¡Hoy me siento fenomenal!”, “¡Me haces mucha falta!”. Estos mensajes del emisor expresan un sentimiento hacia algo en particular.</a:t>
          </a:r>
          <a:endParaRPr lang="es-MX" sz="1200" dirty="0">
            <a:solidFill>
              <a:schemeClr val="tx1"/>
            </a:solidFill>
          </a:endParaRPr>
        </a:p>
      </dgm:t>
    </dgm:pt>
    <dgm:pt modelId="{E8B0C050-EB43-4E1C-85F5-7173A6B48EFC}" type="parTrans" cxnId="{9BAFA1C0-98E2-44F9-903A-829769EF77F6}">
      <dgm:prSet/>
      <dgm:spPr/>
      <dgm:t>
        <a:bodyPr/>
        <a:lstStyle/>
        <a:p>
          <a:endParaRPr lang="es-MX" sz="1200">
            <a:solidFill>
              <a:schemeClr val="tx1"/>
            </a:solidFill>
          </a:endParaRPr>
        </a:p>
      </dgm:t>
    </dgm:pt>
    <dgm:pt modelId="{47C5EB5B-D9BA-484D-B756-92543DBF3D2F}" type="sibTrans" cxnId="{9BAFA1C0-98E2-44F9-903A-829769EF77F6}">
      <dgm:prSet/>
      <dgm:spPr/>
      <dgm:t>
        <a:bodyPr/>
        <a:lstStyle/>
        <a:p>
          <a:endParaRPr lang="es-MX" sz="1200">
            <a:solidFill>
              <a:schemeClr val="tx1"/>
            </a:solidFill>
          </a:endParaRPr>
        </a:p>
      </dgm:t>
    </dgm:pt>
    <dgm:pt modelId="{729C6E37-7892-4966-BFD1-B0EE5A12A2AE}" type="pres">
      <dgm:prSet presAssocID="{C832779B-FDDF-4408-A8DF-6BF8981F2947}" presName="linear" presStyleCnt="0">
        <dgm:presLayoutVars>
          <dgm:dir/>
          <dgm:animLvl val="lvl"/>
          <dgm:resizeHandles val="exact"/>
        </dgm:presLayoutVars>
      </dgm:prSet>
      <dgm:spPr/>
    </dgm:pt>
    <dgm:pt modelId="{57130BC2-C220-40E3-B97A-1939E9A7B5F2}" type="pres">
      <dgm:prSet presAssocID="{865FBB5D-6043-4E47-96EB-E4707FC50604}" presName="parentLin" presStyleCnt="0"/>
      <dgm:spPr/>
    </dgm:pt>
    <dgm:pt modelId="{B4D7252D-ECB8-4CA5-A554-DA2449DC1404}" type="pres">
      <dgm:prSet presAssocID="{865FBB5D-6043-4E47-96EB-E4707FC50604}" presName="parentLeftMargin" presStyleLbl="node1" presStyleIdx="0" presStyleCnt="3"/>
      <dgm:spPr/>
    </dgm:pt>
    <dgm:pt modelId="{37721367-19F6-477D-9F27-1685584CE276}" type="pres">
      <dgm:prSet presAssocID="{865FBB5D-6043-4E47-96EB-E4707FC5060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584867A-F65D-4E1C-AE3E-1859AE0C58AD}" type="pres">
      <dgm:prSet presAssocID="{865FBB5D-6043-4E47-96EB-E4707FC50604}" presName="negativeSpace" presStyleCnt="0"/>
      <dgm:spPr/>
    </dgm:pt>
    <dgm:pt modelId="{4CC39813-C990-406C-84F3-6CA7A52094DC}" type="pres">
      <dgm:prSet presAssocID="{865FBB5D-6043-4E47-96EB-E4707FC50604}" presName="childText" presStyleLbl="conFgAcc1" presStyleIdx="0" presStyleCnt="3">
        <dgm:presLayoutVars>
          <dgm:bulletEnabled val="1"/>
        </dgm:presLayoutVars>
      </dgm:prSet>
      <dgm:spPr/>
    </dgm:pt>
    <dgm:pt modelId="{7DFABEBF-B3E3-4A11-9089-0FA1DB381753}" type="pres">
      <dgm:prSet presAssocID="{FEAE7E26-96DF-4396-B15E-453B45E1750B}" presName="spaceBetweenRectangles" presStyleCnt="0"/>
      <dgm:spPr/>
    </dgm:pt>
    <dgm:pt modelId="{BA93AEDF-F31D-4533-9A41-D2FC4BA495E0}" type="pres">
      <dgm:prSet presAssocID="{FE532815-5424-4674-9973-1A2D3DE7EAA8}" presName="parentLin" presStyleCnt="0"/>
      <dgm:spPr/>
    </dgm:pt>
    <dgm:pt modelId="{0BCEF091-2E01-4A6F-B725-F4D1C77C5594}" type="pres">
      <dgm:prSet presAssocID="{FE532815-5424-4674-9973-1A2D3DE7EAA8}" presName="parentLeftMargin" presStyleLbl="node1" presStyleIdx="0" presStyleCnt="3"/>
      <dgm:spPr/>
    </dgm:pt>
    <dgm:pt modelId="{0EC8F2A5-FB7F-412A-81D7-81D2F71A39C7}" type="pres">
      <dgm:prSet presAssocID="{FE532815-5424-4674-9973-1A2D3DE7EAA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628FCA8-FF41-4D0A-9166-7978A731270C}" type="pres">
      <dgm:prSet presAssocID="{FE532815-5424-4674-9973-1A2D3DE7EAA8}" presName="negativeSpace" presStyleCnt="0"/>
      <dgm:spPr/>
    </dgm:pt>
    <dgm:pt modelId="{B1D6804C-F43F-4885-8D61-45BEBB30413C}" type="pres">
      <dgm:prSet presAssocID="{FE532815-5424-4674-9973-1A2D3DE7EAA8}" presName="childText" presStyleLbl="conFgAcc1" presStyleIdx="1" presStyleCnt="3">
        <dgm:presLayoutVars>
          <dgm:bulletEnabled val="1"/>
        </dgm:presLayoutVars>
      </dgm:prSet>
      <dgm:spPr/>
    </dgm:pt>
    <dgm:pt modelId="{E80D51B0-3BE2-4412-84F7-E90FBCBDDA44}" type="pres">
      <dgm:prSet presAssocID="{D2EEBFA3-FB99-4AE7-B21F-5E7A79C92392}" presName="spaceBetweenRectangles" presStyleCnt="0"/>
      <dgm:spPr/>
    </dgm:pt>
    <dgm:pt modelId="{28E2C7B1-79AB-42C2-AFDB-E6A69BC46C23}" type="pres">
      <dgm:prSet presAssocID="{843A8CB6-329C-476D-AF90-98CD5B74B710}" presName="parentLin" presStyleCnt="0"/>
      <dgm:spPr/>
    </dgm:pt>
    <dgm:pt modelId="{50052B9B-BF8B-45DC-8915-2659F99979CE}" type="pres">
      <dgm:prSet presAssocID="{843A8CB6-329C-476D-AF90-98CD5B74B710}" presName="parentLeftMargin" presStyleLbl="node1" presStyleIdx="1" presStyleCnt="3"/>
      <dgm:spPr/>
    </dgm:pt>
    <dgm:pt modelId="{6A1E9B76-6888-4A16-B1E4-2CE3F0736FE9}" type="pres">
      <dgm:prSet presAssocID="{843A8CB6-329C-476D-AF90-98CD5B74B710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EA486319-2E9F-4369-9B75-80105D4B7714}" type="pres">
      <dgm:prSet presAssocID="{843A8CB6-329C-476D-AF90-98CD5B74B710}" presName="negativeSpace" presStyleCnt="0"/>
      <dgm:spPr/>
    </dgm:pt>
    <dgm:pt modelId="{6BE66BED-A208-4DE3-B61A-E2985A4EF2B8}" type="pres">
      <dgm:prSet presAssocID="{843A8CB6-329C-476D-AF90-98CD5B74B71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5F81538-AEDA-4F99-8288-3CE76F18CE54}" type="presOf" srcId="{843A8CB6-329C-476D-AF90-98CD5B74B710}" destId="{50052B9B-BF8B-45DC-8915-2659F99979CE}" srcOrd="0" destOrd="0" presId="urn:microsoft.com/office/officeart/2005/8/layout/list1"/>
    <dgm:cxn modelId="{3B7AD449-9C99-4DA9-B2A3-6CAF63A6B904}" type="presOf" srcId="{865FBB5D-6043-4E47-96EB-E4707FC50604}" destId="{B4D7252D-ECB8-4CA5-A554-DA2449DC1404}" srcOrd="0" destOrd="0" presId="urn:microsoft.com/office/officeart/2005/8/layout/list1"/>
    <dgm:cxn modelId="{F24DFE71-7FA7-40B2-AAB1-FC67C93C06CB}" type="presOf" srcId="{FE532815-5424-4674-9973-1A2D3DE7EAA8}" destId="{0BCEF091-2E01-4A6F-B725-F4D1C77C5594}" srcOrd="0" destOrd="0" presId="urn:microsoft.com/office/officeart/2005/8/layout/list1"/>
    <dgm:cxn modelId="{A0B66C75-2B61-4F30-AA1B-14EB623B89ED}" type="presOf" srcId="{C832779B-FDDF-4408-A8DF-6BF8981F2947}" destId="{729C6E37-7892-4966-BFD1-B0EE5A12A2AE}" srcOrd="0" destOrd="0" presId="urn:microsoft.com/office/officeart/2005/8/layout/list1"/>
    <dgm:cxn modelId="{75FA8C79-28B5-49D0-9D8F-A11803981339}" type="presOf" srcId="{843A8CB6-329C-476D-AF90-98CD5B74B710}" destId="{6A1E9B76-6888-4A16-B1E4-2CE3F0736FE9}" srcOrd="1" destOrd="0" presId="urn:microsoft.com/office/officeart/2005/8/layout/list1"/>
    <dgm:cxn modelId="{245A7C7B-F19F-4533-9E3E-249E2061C3D1}" type="presOf" srcId="{FE532815-5424-4674-9973-1A2D3DE7EAA8}" destId="{0EC8F2A5-FB7F-412A-81D7-81D2F71A39C7}" srcOrd="1" destOrd="0" presId="urn:microsoft.com/office/officeart/2005/8/layout/list1"/>
    <dgm:cxn modelId="{B7DD318A-48B7-40AE-9646-C22B2B9F6C05}" type="presOf" srcId="{865FBB5D-6043-4E47-96EB-E4707FC50604}" destId="{37721367-19F6-477D-9F27-1685584CE276}" srcOrd="1" destOrd="0" presId="urn:microsoft.com/office/officeart/2005/8/layout/list1"/>
    <dgm:cxn modelId="{6423A0B2-B878-4EDB-AE80-3396C1CA0FCE}" srcId="{C832779B-FDDF-4408-A8DF-6BF8981F2947}" destId="{FE532815-5424-4674-9973-1A2D3DE7EAA8}" srcOrd="1" destOrd="0" parTransId="{E4C76E88-087F-413D-92F1-1D72B8308666}" sibTransId="{D2EEBFA3-FB99-4AE7-B21F-5E7A79C92392}"/>
    <dgm:cxn modelId="{9BAFA1C0-98E2-44F9-903A-829769EF77F6}" srcId="{C832779B-FDDF-4408-A8DF-6BF8981F2947}" destId="{843A8CB6-329C-476D-AF90-98CD5B74B710}" srcOrd="2" destOrd="0" parTransId="{E8B0C050-EB43-4E1C-85F5-7173A6B48EFC}" sibTransId="{47C5EB5B-D9BA-484D-B756-92543DBF3D2F}"/>
    <dgm:cxn modelId="{B54561C9-8E1D-464F-B278-58D8BD884246}" srcId="{C832779B-FDDF-4408-A8DF-6BF8981F2947}" destId="{865FBB5D-6043-4E47-96EB-E4707FC50604}" srcOrd="0" destOrd="0" parTransId="{89DE0709-5195-4AC4-8A64-BABCF3888F2D}" sibTransId="{FEAE7E26-96DF-4396-B15E-453B45E1750B}"/>
    <dgm:cxn modelId="{423F819E-3FFC-4BD7-97CF-9645623D7C62}" type="presParOf" srcId="{729C6E37-7892-4966-BFD1-B0EE5A12A2AE}" destId="{57130BC2-C220-40E3-B97A-1939E9A7B5F2}" srcOrd="0" destOrd="0" presId="urn:microsoft.com/office/officeart/2005/8/layout/list1"/>
    <dgm:cxn modelId="{A8E4A44C-9E96-43A7-962F-7A74E99DF9E6}" type="presParOf" srcId="{57130BC2-C220-40E3-B97A-1939E9A7B5F2}" destId="{B4D7252D-ECB8-4CA5-A554-DA2449DC1404}" srcOrd="0" destOrd="0" presId="urn:microsoft.com/office/officeart/2005/8/layout/list1"/>
    <dgm:cxn modelId="{9ABC354F-F92E-42F1-A406-9B7D676478E7}" type="presParOf" srcId="{57130BC2-C220-40E3-B97A-1939E9A7B5F2}" destId="{37721367-19F6-477D-9F27-1685584CE276}" srcOrd="1" destOrd="0" presId="urn:microsoft.com/office/officeart/2005/8/layout/list1"/>
    <dgm:cxn modelId="{407CC01D-BF86-4D1B-9B6C-1C66F7D4704B}" type="presParOf" srcId="{729C6E37-7892-4966-BFD1-B0EE5A12A2AE}" destId="{3584867A-F65D-4E1C-AE3E-1859AE0C58AD}" srcOrd="1" destOrd="0" presId="urn:microsoft.com/office/officeart/2005/8/layout/list1"/>
    <dgm:cxn modelId="{99B03B51-2105-42FD-B0B4-E4EBA41B7F1D}" type="presParOf" srcId="{729C6E37-7892-4966-BFD1-B0EE5A12A2AE}" destId="{4CC39813-C990-406C-84F3-6CA7A52094DC}" srcOrd="2" destOrd="0" presId="urn:microsoft.com/office/officeart/2005/8/layout/list1"/>
    <dgm:cxn modelId="{49F1B67A-6C92-49D7-B809-50DDF62E0CF2}" type="presParOf" srcId="{729C6E37-7892-4966-BFD1-B0EE5A12A2AE}" destId="{7DFABEBF-B3E3-4A11-9089-0FA1DB381753}" srcOrd="3" destOrd="0" presId="urn:microsoft.com/office/officeart/2005/8/layout/list1"/>
    <dgm:cxn modelId="{269B7987-F42D-4FEE-85FB-CAB23C9E016C}" type="presParOf" srcId="{729C6E37-7892-4966-BFD1-B0EE5A12A2AE}" destId="{BA93AEDF-F31D-4533-9A41-D2FC4BA495E0}" srcOrd="4" destOrd="0" presId="urn:microsoft.com/office/officeart/2005/8/layout/list1"/>
    <dgm:cxn modelId="{D756E8F8-9A03-4C74-BC2C-E37837390163}" type="presParOf" srcId="{BA93AEDF-F31D-4533-9A41-D2FC4BA495E0}" destId="{0BCEF091-2E01-4A6F-B725-F4D1C77C5594}" srcOrd="0" destOrd="0" presId="urn:microsoft.com/office/officeart/2005/8/layout/list1"/>
    <dgm:cxn modelId="{9A964F41-6412-4425-96AC-09ACCFB81BE8}" type="presParOf" srcId="{BA93AEDF-F31D-4533-9A41-D2FC4BA495E0}" destId="{0EC8F2A5-FB7F-412A-81D7-81D2F71A39C7}" srcOrd="1" destOrd="0" presId="urn:microsoft.com/office/officeart/2005/8/layout/list1"/>
    <dgm:cxn modelId="{52F169A4-E8A3-4C65-8553-78D3B6936026}" type="presParOf" srcId="{729C6E37-7892-4966-BFD1-B0EE5A12A2AE}" destId="{5628FCA8-FF41-4D0A-9166-7978A731270C}" srcOrd="5" destOrd="0" presId="urn:microsoft.com/office/officeart/2005/8/layout/list1"/>
    <dgm:cxn modelId="{B3BF5413-CF0B-407B-9793-F088D191C209}" type="presParOf" srcId="{729C6E37-7892-4966-BFD1-B0EE5A12A2AE}" destId="{B1D6804C-F43F-4885-8D61-45BEBB30413C}" srcOrd="6" destOrd="0" presId="urn:microsoft.com/office/officeart/2005/8/layout/list1"/>
    <dgm:cxn modelId="{A99FD30E-2B59-4825-9830-465823F549BA}" type="presParOf" srcId="{729C6E37-7892-4966-BFD1-B0EE5A12A2AE}" destId="{E80D51B0-3BE2-4412-84F7-E90FBCBDDA44}" srcOrd="7" destOrd="0" presId="urn:microsoft.com/office/officeart/2005/8/layout/list1"/>
    <dgm:cxn modelId="{A16C6A48-AFA3-4040-AA3C-B61F84827461}" type="presParOf" srcId="{729C6E37-7892-4966-BFD1-B0EE5A12A2AE}" destId="{28E2C7B1-79AB-42C2-AFDB-E6A69BC46C23}" srcOrd="8" destOrd="0" presId="urn:microsoft.com/office/officeart/2005/8/layout/list1"/>
    <dgm:cxn modelId="{72598942-5001-4485-9937-FB6F4B084074}" type="presParOf" srcId="{28E2C7B1-79AB-42C2-AFDB-E6A69BC46C23}" destId="{50052B9B-BF8B-45DC-8915-2659F99979CE}" srcOrd="0" destOrd="0" presId="urn:microsoft.com/office/officeart/2005/8/layout/list1"/>
    <dgm:cxn modelId="{EA40CF3D-C515-4953-BAA1-073FE04DD06E}" type="presParOf" srcId="{28E2C7B1-79AB-42C2-AFDB-E6A69BC46C23}" destId="{6A1E9B76-6888-4A16-B1E4-2CE3F0736FE9}" srcOrd="1" destOrd="0" presId="urn:microsoft.com/office/officeart/2005/8/layout/list1"/>
    <dgm:cxn modelId="{2850EB9D-3E2F-4640-A99F-4B378AB58501}" type="presParOf" srcId="{729C6E37-7892-4966-BFD1-B0EE5A12A2AE}" destId="{EA486319-2E9F-4369-9B75-80105D4B7714}" srcOrd="9" destOrd="0" presId="urn:microsoft.com/office/officeart/2005/8/layout/list1"/>
    <dgm:cxn modelId="{F12C2DA8-0762-4857-9B13-557A7659FB89}" type="presParOf" srcId="{729C6E37-7892-4966-BFD1-B0EE5A12A2AE}" destId="{6BE66BED-A208-4DE3-B61A-E2985A4EF2B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A75D85F-BED3-4AD5-8510-2AF7D6FAE521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6070CA48-507C-41D6-947F-817F786DEB01}">
      <dgm:prSet phldrT="[Texto]"/>
      <dgm:spPr/>
      <dgm:t>
        <a:bodyPr/>
        <a:lstStyle/>
        <a:p>
          <a:r>
            <a:rPr lang="es-ES" b="0" i="0" dirty="0">
              <a:solidFill>
                <a:schemeClr val="tx1"/>
              </a:solidFill>
            </a:rPr>
            <a:t>La función apelativa o conativa es aquella en la que </a:t>
          </a:r>
          <a:r>
            <a:rPr lang="es-ES" b="1" i="0" dirty="0">
              <a:solidFill>
                <a:schemeClr val="tx1"/>
              </a:solidFill>
            </a:rPr>
            <a:t>el emisor espera generar una reacción en el receptor</a:t>
          </a:r>
          <a:r>
            <a:rPr lang="es-ES" b="0" i="0" dirty="0">
              <a:solidFill>
                <a:schemeClr val="tx1"/>
              </a:solidFill>
            </a:rPr>
            <a:t> e influir en su conducta. Por ejemplo, cuando el emisor realiza una pregunta espera que el receptor le dé una respuesta. Por tanto, esta función se centra en el receptor.</a:t>
          </a:r>
          <a:endParaRPr lang="es-MX" dirty="0">
            <a:solidFill>
              <a:schemeClr val="tx1"/>
            </a:solidFill>
          </a:endParaRPr>
        </a:p>
      </dgm:t>
    </dgm:pt>
    <dgm:pt modelId="{3EF97A76-2C63-4BAB-AD9A-2C328FB3F8CF}" type="parTrans" cxnId="{698B601C-97EB-441A-9543-A185B14CEA10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8F5DC51D-4491-46B2-B73A-3BA17CD17489}" type="sibTrans" cxnId="{698B601C-97EB-441A-9543-A185B14CEA10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C4EC2C53-8D6B-49B1-B5F8-67F18979A4DD}">
      <dgm:prSet phldrT="[Texto]"/>
      <dgm:spPr/>
      <dgm:t>
        <a:bodyPr/>
        <a:lstStyle/>
        <a:p>
          <a:r>
            <a:rPr lang="es-ES" b="0" i="0" dirty="0">
              <a:solidFill>
                <a:schemeClr val="tx1"/>
              </a:solidFill>
            </a:rPr>
            <a:t>La función apelativa se caracteriza por ser imperativa, hacer uso de oraciones interrogativas y exhortativas, es decir, que indiquen una orden, una amenaza, un pedido o favor, entre otros. Asimismo, se emplea la segunda persona gramatical, el uso del vocativo y del modo verbal imperativo.</a:t>
          </a:r>
          <a:endParaRPr lang="es-MX" dirty="0">
            <a:solidFill>
              <a:schemeClr val="tx1"/>
            </a:solidFill>
          </a:endParaRPr>
        </a:p>
      </dgm:t>
    </dgm:pt>
    <dgm:pt modelId="{81A3475D-3996-4A18-A099-97BA410E9A3A}" type="parTrans" cxnId="{698FF103-3741-4533-80A3-A3FA3D86A28D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185DEECC-C9BF-4827-80BC-EB2179FECB7C}" type="sibTrans" cxnId="{698FF103-3741-4533-80A3-A3FA3D86A28D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02F0E830-F2B4-4E63-BFED-84F02758FF20}">
      <dgm:prSet phldrT="[Texto]"/>
      <dgm:spPr/>
      <dgm:t>
        <a:bodyPr/>
        <a:lstStyle/>
        <a:p>
          <a:r>
            <a:rPr lang="es-ES" b="0" i="0" dirty="0">
              <a:solidFill>
                <a:schemeClr val="tx1"/>
              </a:solidFill>
            </a:rPr>
            <a:t>La función apelativa se acostumbra a emplear en el lenguaje coloquial, en los anuncios publicitarios o en contextos políticos en los que se hace un amplio uso de adjetivos valorativos y se busca influir en las conductas de los demás.</a:t>
          </a:r>
        </a:p>
        <a:p>
          <a:endParaRPr lang="es-MX" dirty="0">
            <a:solidFill>
              <a:schemeClr val="tx1"/>
            </a:solidFill>
          </a:endParaRPr>
        </a:p>
      </dgm:t>
    </dgm:pt>
    <dgm:pt modelId="{650DCE00-5716-47F7-BFD8-15C59B1A62ED}" type="parTrans" cxnId="{42600135-A0D1-41D3-8FBC-3A46CE363163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DB39B575-F07E-4AEA-A7C3-4711A7919CD2}" type="sibTrans" cxnId="{42600135-A0D1-41D3-8FBC-3A46CE363163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871994FE-242B-4BCC-A880-1D648BBE2FDF}" type="pres">
      <dgm:prSet presAssocID="{CA75D85F-BED3-4AD5-8510-2AF7D6FAE521}" presName="outerComposite" presStyleCnt="0">
        <dgm:presLayoutVars>
          <dgm:chMax val="5"/>
          <dgm:dir/>
          <dgm:resizeHandles val="exact"/>
        </dgm:presLayoutVars>
      </dgm:prSet>
      <dgm:spPr/>
    </dgm:pt>
    <dgm:pt modelId="{CE0A67AC-B80E-4F47-AB97-A9C7EE7084ED}" type="pres">
      <dgm:prSet presAssocID="{CA75D85F-BED3-4AD5-8510-2AF7D6FAE521}" presName="dummyMaxCanvas" presStyleCnt="0">
        <dgm:presLayoutVars/>
      </dgm:prSet>
      <dgm:spPr/>
    </dgm:pt>
    <dgm:pt modelId="{EEE8F143-308F-4CD8-960A-F4EB6C3DFB51}" type="pres">
      <dgm:prSet presAssocID="{CA75D85F-BED3-4AD5-8510-2AF7D6FAE521}" presName="ThreeNodes_1" presStyleLbl="node1" presStyleIdx="0" presStyleCnt="3">
        <dgm:presLayoutVars>
          <dgm:bulletEnabled val="1"/>
        </dgm:presLayoutVars>
      </dgm:prSet>
      <dgm:spPr/>
    </dgm:pt>
    <dgm:pt modelId="{E7BFFB93-9EE0-42ED-A9F4-8B1F507363D1}" type="pres">
      <dgm:prSet presAssocID="{CA75D85F-BED3-4AD5-8510-2AF7D6FAE521}" presName="ThreeNodes_2" presStyleLbl="node1" presStyleIdx="1" presStyleCnt="3">
        <dgm:presLayoutVars>
          <dgm:bulletEnabled val="1"/>
        </dgm:presLayoutVars>
      </dgm:prSet>
      <dgm:spPr/>
    </dgm:pt>
    <dgm:pt modelId="{BFE76BF2-FFBD-438A-93A5-A197E0BE4F1A}" type="pres">
      <dgm:prSet presAssocID="{CA75D85F-BED3-4AD5-8510-2AF7D6FAE521}" presName="ThreeNodes_3" presStyleLbl="node1" presStyleIdx="2" presStyleCnt="3">
        <dgm:presLayoutVars>
          <dgm:bulletEnabled val="1"/>
        </dgm:presLayoutVars>
      </dgm:prSet>
      <dgm:spPr/>
    </dgm:pt>
    <dgm:pt modelId="{F47487DB-471C-47F2-B655-70503685D6D9}" type="pres">
      <dgm:prSet presAssocID="{CA75D85F-BED3-4AD5-8510-2AF7D6FAE521}" presName="ThreeConn_1-2" presStyleLbl="fgAccFollowNode1" presStyleIdx="0" presStyleCnt="2">
        <dgm:presLayoutVars>
          <dgm:bulletEnabled val="1"/>
        </dgm:presLayoutVars>
      </dgm:prSet>
      <dgm:spPr/>
    </dgm:pt>
    <dgm:pt modelId="{138E9BD5-F52B-42B0-A75B-3723FE489469}" type="pres">
      <dgm:prSet presAssocID="{CA75D85F-BED3-4AD5-8510-2AF7D6FAE521}" presName="ThreeConn_2-3" presStyleLbl="fgAccFollowNode1" presStyleIdx="1" presStyleCnt="2">
        <dgm:presLayoutVars>
          <dgm:bulletEnabled val="1"/>
        </dgm:presLayoutVars>
      </dgm:prSet>
      <dgm:spPr/>
    </dgm:pt>
    <dgm:pt modelId="{3C10EDF8-9FE6-40BF-BC5D-A383F9E76B67}" type="pres">
      <dgm:prSet presAssocID="{CA75D85F-BED3-4AD5-8510-2AF7D6FAE521}" presName="ThreeNodes_1_text" presStyleLbl="node1" presStyleIdx="2" presStyleCnt="3">
        <dgm:presLayoutVars>
          <dgm:bulletEnabled val="1"/>
        </dgm:presLayoutVars>
      </dgm:prSet>
      <dgm:spPr/>
    </dgm:pt>
    <dgm:pt modelId="{907DEB22-D652-40F6-8AE9-180E6021E7C7}" type="pres">
      <dgm:prSet presAssocID="{CA75D85F-BED3-4AD5-8510-2AF7D6FAE521}" presName="ThreeNodes_2_text" presStyleLbl="node1" presStyleIdx="2" presStyleCnt="3">
        <dgm:presLayoutVars>
          <dgm:bulletEnabled val="1"/>
        </dgm:presLayoutVars>
      </dgm:prSet>
      <dgm:spPr/>
    </dgm:pt>
    <dgm:pt modelId="{6852F04D-44D7-4932-A695-504F4F4F43FF}" type="pres">
      <dgm:prSet presAssocID="{CA75D85F-BED3-4AD5-8510-2AF7D6FAE521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698FF103-3741-4533-80A3-A3FA3D86A28D}" srcId="{CA75D85F-BED3-4AD5-8510-2AF7D6FAE521}" destId="{C4EC2C53-8D6B-49B1-B5F8-67F18979A4DD}" srcOrd="1" destOrd="0" parTransId="{81A3475D-3996-4A18-A099-97BA410E9A3A}" sibTransId="{185DEECC-C9BF-4827-80BC-EB2179FECB7C}"/>
    <dgm:cxn modelId="{FB66AD06-C6DA-4756-8A94-4B232F99AE14}" type="presOf" srcId="{6070CA48-507C-41D6-947F-817F786DEB01}" destId="{3C10EDF8-9FE6-40BF-BC5D-A383F9E76B67}" srcOrd="1" destOrd="0" presId="urn:microsoft.com/office/officeart/2005/8/layout/vProcess5"/>
    <dgm:cxn modelId="{786B130A-C9E6-4BFD-AD7F-35670B1826F0}" type="presOf" srcId="{8F5DC51D-4491-46B2-B73A-3BA17CD17489}" destId="{F47487DB-471C-47F2-B655-70503685D6D9}" srcOrd="0" destOrd="0" presId="urn:microsoft.com/office/officeart/2005/8/layout/vProcess5"/>
    <dgm:cxn modelId="{5EC13910-F783-4B7A-9F3D-034E726D0F69}" type="presOf" srcId="{CA75D85F-BED3-4AD5-8510-2AF7D6FAE521}" destId="{871994FE-242B-4BCC-A880-1D648BBE2FDF}" srcOrd="0" destOrd="0" presId="urn:microsoft.com/office/officeart/2005/8/layout/vProcess5"/>
    <dgm:cxn modelId="{698B601C-97EB-441A-9543-A185B14CEA10}" srcId="{CA75D85F-BED3-4AD5-8510-2AF7D6FAE521}" destId="{6070CA48-507C-41D6-947F-817F786DEB01}" srcOrd="0" destOrd="0" parTransId="{3EF97A76-2C63-4BAB-AD9A-2C328FB3F8CF}" sibTransId="{8F5DC51D-4491-46B2-B73A-3BA17CD17489}"/>
    <dgm:cxn modelId="{42600135-A0D1-41D3-8FBC-3A46CE363163}" srcId="{CA75D85F-BED3-4AD5-8510-2AF7D6FAE521}" destId="{02F0E830-F2B4-4E63-BFED-84F02758FF20}" srcOrd="2" destOrd="0" parTransId="{650DCE00-5716-47F7-BFD8-15C59B1A62ED}" sibTransId="{DB39B575-F07E-4AEA-A7C3-4711A7919CD2}"/>
    <dgm:cxn modelId="{563E3F39-2F40-4257-BDA2-D35C128F9E18}" type="presOf" srcId="{6070CA48-507C-41D6-947F-817F786DEB01}" destId="{EEE8F143-308F-4CD8-960A-F4EB6C3DFB51}" srcOrd="0" destOrd="0" presId="urn:microsoft.com/office/officeart/2005/8/layout/vProcess5"/>
    <dgm:cxn modelId="{EC85236C-3F4C-4B3B-BA5C-0B7EC07A028B}" type="presOf" srcId="{C4EC2C53-8D6B-49B1-B5F8-67F18979A4DD}" destId="{E7BFFB93-9EE0-42ED-A9F4-8B1F507363D1}" srcOrd="0" destOrd="0" presId="urn:microsoft.com/office/officeart/2005/8/layout/vProcess5"/>
    <dgm:cxn modelId="{7B176C87-7DFA-4C77-BE62-FED854A381C2}" type="presOf" srcId="{185DEECC-C9BF-4827-80BC-EB2179FECB7C}" destId="{138E9BD5-F52B-42B0-A75B-3723FE489469}" srcOrd="0" destOrd="0" presId="urn:microsoft.com/office/officeart/2005/8/layout/vProcess5"/>
    <dgm:cxn modelId="{40FEE69D-92BC-4EA5-9ADF-F5365482D2E2}" type="presOf" srcId="{C4EC2C53-8D6B-49B1-B5F8-67F18979A4DD}" destId="{907DEB22-D652-40F6-8AE9-180E6021E7C7}" srcOrd="1" destOrd="0" presId="urn:microsoft.com/office/officeart/2005/8/layout/vProcess5"/>
    <dgm:cxn modelId="{A86C12B8-A38E-4B12-8D4F-EA2E675A8294}" type="presOf" srcId="{02F0E830-F2B4-4E63-BFED-84F02758FF20}" destId="{BFE76BF2-FFBD-438A-93A5-A197E0BE4F1A}" srcOrd="0" destOrd="0" presId="urn:microsoft.com/office/officeart/2005/8/layout/vProcess5"/>
    <dgm:cxn modelId="{909CCABF-3BBF-4B72-8FEF-FE855B970042}" type="presOf" srcId="{02F0E830-F2B4-4E63-BFED-84F02758FF20}" destId="{6852F04D-44D7-4932-A695-504F4F4F43FF}" srcOrd="1" destOrd="0" presId="urn:microsoft.com/office/officeart/2005/8/layout/vProcess5"/>
    <dgm:cxn modelId="{B222BA97-7BEB-4DA8-9680-23FD01C7BAD5}" type="presParOf" srcId="{871994FE-242B-4BCC-A880-1D648BBE2FDF}" destId="{CE0A67AC-B80E-4F47-AB97-A9C7EE7084ED}" srcOrd="0" destOrd="0" presId="urn:microsoft.com/office/officeart/2005/8/layout/vProcess5"/>
    <dgm:cxn modelId="{13114779-78CE-40EA-8A6E-1DC6E0A9EFF2}" type="presParOf" srcId="{871994FE-242B-4BCC-A880-1D648BBE2FDF}" destId="{EEE8F143-308F-4CD8-960A-F4EB6C3DFB51}" srcOrd="1" destOrd="0" presId="urn:microsoft.com/office/officeart/2005/8/layout/vProcess5"/>
    <dgm:cxn modelId="{56594006-826A-4030-AF59-220E2D38E2D5}" type="presParOf" srcId="{871994FE-242B-4BCC-A880-1D648BBE2FDF}" destId="{E7BFFB93-9EE0-42ED-A9F4-8B1F507363D1}" srcOrd="2" destOrd="0" presId="urn:microsoft.com/office/officeart/2005/8/layout/vProcess5"/>
    <dgm:cxn modelId="{95D0D335-6C08-4C21-AB7E-0425E1557857}" type="presParOf" srcId="{871994FE-242B-4BCC-A880-1D648BBE2FDF}" destId="{BFE76BF2-FFBD-438A-93A5-A197E0BE4F1A}" srcOrd="3" destOrd="0" presId="urn:microsoft.com/office/officeart/2005/8/layout/vProcess5"/>
    <dgm:cxn modelId="{20525245-C2B1-41E8-ACDE-44E721CC9EE9}" type="presParOf" srcId="{871994FE-242B-4BCC-A880-1D648BBE2FDF}" destId="{F47487DB-471C-47F2-B655-70503685D6D9}" srcOrd="4" destOrd="0" presId="urn:microsoft.com/office/officeart/2005/8/layout/vProcess5"/>
    <dgm:cxn modelId="{B8D10DB2-9FFA-42D3-9C30-C692DF350006}" type="presParOf" srcId="{871994FE-242B-4BCC-A880-1D648BBE2FDF}" destId="{138E9BD5-F52B-42B0-A75B-3723FE489469}" srcOrd="5" destOrd="0" presId="urn:microsoft.com/office/officeart/2005/8/layout/vProcess5"/>
    <dgm:cxn modelId="{5F155307-0E74-4477-8012-E108709FF6AE}" type="presParOf" srcId="{871994FE-242B-4BCC-A880-1D648BBE2FDF}" destId="{3C10EDF8-9FE6-40BF-BC5D-A383F9E76B67}" srcOrd="6" destOrd="0" presId="urn:microsoft.com/office/officeart/2005/8/layout/vProcess5"/>
    <dgm:cxn modelId="{321FD57E-45BE-4918-BC94-814F6660320A}" type="presParOf" srcId="{871994FE-242B-4BCC-A880-1D648BBE2FDF}" destId="{907DEB22-D652-40F6-8AE9-180E6021E7C7}" srcOrd="7" destOrd="0" presId="urn:microsoft.com/office/officeart/2005/8/layout/vProcess5"/>
    <dgm:cxn modelId="{DC36D5F3-A726-471F-B724-1B562332FB5C}" type="presParOf" srcId="{871994FE-242B-4BCC-A880-1D648BBE2FDF}" destId="{6852F04D-44D7-4932-A695-504F4F4F43F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EB38BF8-3A90-4AB4-A691-D33194465D0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0F7DF621-8ECA-436E-9146-39A3BFF69C7D}">
      <dgm:prSet phldrT="[Texto]"/>
      <dgm:spPr/>
      <dgm:t>
        <a:bodyPr/>
        <a:lstStyle/>
        <a:p>
          <a:r>
            <a:rPr lang="es-ES" b="0" i="0" dirty="0">
              <a:solidFill>
                <a:schemeClr val="tx1"/>
              </a:solidFill>
            </a:rPr>
            <a:t>La función fática o función relacional es aquella que </a:t>
          </a:r>
          <a:r>
            <a:rPr lang="es-ES" b="1" i="0" dirty="0">
              <a:solidFill>
                <a:schemeClr val="tx1"/>
              </a:solidFill>
            </a:rPr>
            <a:t>se centra en el canal de comunicación</a:t>
          </a:r>
          <a:r>
            <a:rPr lang="es-ES" b="0" i="0" dirty="0">
              <a:solidFill>
                <a:schemeClr val="tx1"/>
              </a:solidFill>
            </a:rPr>
            <a:t> que utilizan el emisor y el receptor, con el objeto de verificar su funcionamiento e iniciar, prolongar o interrumpir la comunicación.</a:t>
          </a:r>
          <a:endParaRPr lang="es-MX" dirty="0">
            <a:solidFill>
              <a:schemeClr val="tx1"/>
            </a:solidFill>
          </a:endParaRPr>
        </a:p>
      </dgm:t>
    </dgm:pt>
    <dgm:pt modelId="{BAF40F35-50FB-42AD-A019-E2FA5A81A971}" type="parTrans" cxnId="{1B87C95E-D231-4F79-99DC-C2BCA24F90CB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05A57A19-1ED4-4826-82EA-0E58076782F2}" type="sibTrans" cxnId="{1B87C95E-D231-4F79-99DC-C2BCA24F90CB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FCAC765A-91BD-4B38-8CC9-7EB1A71C9737}">
      <dgm:prSet phldrT="[Texto]"/>
      <dgm:spPr/>
      <dgm:t>
        <a:bodyPr/>
        <a:lstStyle/>
        <a:p>
          <a:r>
            <a:rPr lang="es-ES" b="0" i="0" dirty="0">
              <a:solidFill>
                <a:schemeClr val="tx1"/>
              </a:solidFill>
            </a:rPr>
            <a:t>La información compartida está compuesta por mensajes carentes de contenido, pero que procuran asegurar el buen funcionamiento del canal de comunicación.</a:t>
          </a:r>
          <a:endParaRPr lang="es-MX" dirty="0">
            <a:solidFill>
              <a:schemeClr val="tx1"/>
            </a:solidFill>
          </a:endParaRPr>
        </a:p>
      </dgm:t>
    </dgm:pt>
    <dgm:pt modelId="{E9388957-459F-498B-BA3D-1F1388AD6D1F}" type="parTrans" cxnId="{0131C65F-B98C-4FE6-83F2-E313CEC07F77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DA4ED090-47BF-4D9B-9093-41100BDE7BDB}" type="sibTrans" cxnId="{0131C65F-B98C-4FE6-83F2-E313CEC07F77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FA1CFBEE-B98C-4CE4-A0A9-95A71ED797AD}">
      <dgm:prSet phldrT="[Texto]"/>
      <dgm:spPr/>
      <dgm:t>
        <a:bodyPr/>
        <a:lstStyle/>
        <a:p>
          <a:r>
            <a:rPr lang="es-ES" b="0" i="0" dirty="0">
              <a:solidFill>
                <a:schemeClr val="tx1"/>
              </a:solidFill>
            </a:rPr>
            <a:t>En este sentido, </a:t>
          </a:r>
          <a:r>
            <a:rPr lang="es-ES" b="1" i="0" dirty="0">
              <a:solidFill>
                <a:schemeClr val="tx1"/>
              </a:solidFill>
            </a:rPr>
            <a:t>la función fática del lenguaje no es precisamente informar</a:t>
          </a:r>
          <a:r>
            <a:rPr lang="es-ES" b="0" i="0" dirty="0">
              <a:solidFill>
                <a:schemeClr val="tx1"/>
              </a:solidFill>
            </a:rPr>
            <a:t>, sino verificar que el canal de comunicación funciona correctamente entre el emisor y el receptor.</a:t>
          </a:r>
          <a:endParaRPr lang="es-MX" dirty="0">
            <a:solidFill>
              <a:schemeClr val="tx1"/>
            </a:solidFill>
          </a:endParaRPr>
        </a:p>
      </dgm:t>
    </dgm:pt>
    <dgm:pt modelId="{FB6CAF56-17BD-42BE-B31C-0400825993AB}" type="parTrans" cxnId="{DF7BA9B9-9E09-4DE5-887B-F04A2C4ABC86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D7E1976B-2253-467B-A11E-6EE23163DEA3}" type="sibTrans" cxnId="{DF7BA9B9-9E09-4DE5-887B-F04A2C4ABC86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A7CA234A-E204-4A43-B431-239BE5707FB6}" type="pres">
      <dgm:prSet presAssocID="{3EB38BF8-3A90-4AB4-A691-D33194465D0D}" presName="Name0" presStyleCnt="0">
        <dgm:presLayoutVars>
          <dgm:chMax val="7"/>
          <dgm:chPref val="7"/>
          <dgm:dir/>
        </dgm:presLayoutVars>
      </dgm:prSet>
      <dgm:spPr/>
    </dgm:pt>
    <dgm:pt modelId="{49682D37-8987-4D2E-B2A4-A057D83C7CE0}" type="pres">
      <dgm:prSet presAssocID="{3EB38BF8-3A90-4AB4-A691-D33194465D0D}" presName="Name1" presStyleCnt="0"/>
      <dgm:spPr/>
    </dgm:pt>
    <dgm:pt modelId="{C1A90487-E1B4-4B72-AA25-638A691A1F34}" type="pres">
      <dgm:prSet presAssocID="{3EB38BF8-3A90-4AB4-A691-D33194465D0D}" presName="cycle" presStyleCnt="0"/>
      <dgm:spPr/>
    </dgm:pt>
    <dgm:pt modelId="{AF0635C3-0ADB-46E9-873A-8B2510294AC8}" type="pres">
      <dgm:prSet presAssocID="{3EB38BF8-3A90-4AB4-A691-D33194465D0D}" presName="srcNode" presStyleLbl="node1" presStyleIdx="0" presStyleCnt="3"/>
      <dgm:spPr/>
    </dgm:pt>
    <dgm:pt modelId="{644141E8-25B6-4EBC-875A-BF916FEBA885}" type="pres">
      <dgm:prSet presAssocID="{3EB38BF8-3A90-4AB4-A691-D33194465D0D}" presName="conn" presStyleLbl="parChTrans1D2" presStyleIdx="0" presStyleCnt="1"/>
      <dgm:spPr/>
    </dgm:pt>
    <dgm:pt modelId="{25578223-70F2-4C3B-AAD2-5DAC37A3B317}" type="pres">
      <dgm:prSet presAssocID="{3EB38BF8-3A90-4AB4-A691-D33194465D0D}" presName="extraNode" presStyleLbl="node1" presStyleIdx="0" presStyleCnt="3"/>
      <dgm:spPr/>
    </dgm:pt>
    <dgm:pt modelId="{E691D6C3-4BC8-4FB0-BF1F-E3E6B1A8F0F0}" type="pres">
      <dgm:prSet presAssocID="{3EB38BF8-3A90-4AB4-A691-D33194465D0D}" presName="dstNode" presStyleLbl="node1" presStyleIdx="0" presStyleCnt="3"/>
      <dgm:spPr/>
    </dgm:pt>
    <dgm:pt modelId="{6B092D6E-83E8-469C-8492-9AB8AB89D7EF}" type="pres">
      <dgm:prSet presAssocID="{0F7DF621-8ECA-436E-9146-39A3BFF69C7D}" presName="text_1" presStyleLbl="node1" presStyleIdx="0" presStyleCnt="3">
        <dgm:presLayoutVars>
          <dgm:bulletEnabled val="1"/>
        </dgm:presLayoutVars>
      </dgm:prSet>
      <dgm:spPr/>
    </dgm:pt>
    <dgm:pt modelId="{253D34E6-DD21-476B-8925-6C91FAA69721}" type="pres">
      <dgm:prSet presAssocID="{0F7DF621-8ECA-436E-9146-39A3BFF69C7D}" presName="accent_1" presStyleCnt="0"/>
      <dgm:spPr/>
    </dgm:pt>
    <dgm:pt modelId="{C549C017-96ED-403D-8B75-4C6E39DFA90A}" type="pres">
      <dgm:prSet presAssocID="{0F7DF621-8ECA-436E-9146-39A3BFF69C7D}" presName="accentRepeatNode" presStyleLbl="solidFgAcc1" presStyleIdx="0" presStyleCnt="3"/>
      <dgm:spPr/>
    </dgm:pt>
    <dgm:pt modelId="{D06D86C8-E1ED-4649-8486-EFB04ABEA0C3}" type="pres">
      <dgm:prSet presAssocID="{FCAC765A-91BD-4B38-8CC9-7EB1A71C9737}" presName="text_2" presStyleLbl="node1" presStyleIdx="1" presStyleCnt="3">
        <dgm:presLayoutVars>
          <dgm:bulletEnabled val="1"/>
        </dgm:presLayoutVars>
      </dgm:prSet>
      <dgm:spPr/>
    </dgm:pt>
    <dgm:pt modelId="{E1432E45-FB2A-4559-B597-C763C104155E}" type="pres">
      <dgm:prSet presAssocID="{FCAC765A-91BD-4B38-8CC9-7EB1A71C9737}" presName="accent_2" presStyleCnt="0"/>
      <dgm:spPr/>
    </dgm:pt>
    <dgm:pt modelId="{3FA79AEC-7DF7-46EB-A54C-985D9C04A84E}" type="pres">
      <dgm:prSet presAssocID="{FCAC765A-91BD-4B38-8CC9-7EB1A71C9737}" presName="accentRepeatNode" presStyleLbl="solidFgAcc1" presStyleIdx="1" presStyleCnt="3"/>
      <dgm:spPr/>
    </dgm:pt>
    <dgm:pt modelId="{A7A0401C-0139-4E96-A96F-9D96FFA7513A}" type="pres">
      <dgm:prSet presAssocID="{FA1CFBEE-B98C-4CE4-A0A9-95A71ED797AD}" presName="text_3" presStyleLbl="node1" presStyleIdx="2" presStyleCnt="3">
        <dgm:presLayoutVars>
          <dgm:bulletEnabled val="1"/>
        </dgm:presLayoutVars>
      </dgm:prSet>
      <dgm:spPr/>
    </dgm:pt>
    <dgm:pt modelId="{BF09865F-9C59-476E-BBB9-0F7C59476B00}" type="pres">
      <dgm:prSet presAssocID="{FA1CFBEE-B98C-4CE4-A0A9-95A71ED797AD}" presName="accent_3" presStyleCnt="0"/>
      <dgm:spPr/>
    </dgm:pt>
    <dgm:pt modelId="{20FB42E4-D7F9-44F3-99A3-B8CE1BEDF98D}" type="pres">
      <dgm:prSet presAssocID="{FA1CFBEE-B98C-4CE4-A0A9-95A71ED797AD}" presName="accentRepeatNode" presStyleLbl="solidFgAcc1" presStyleIdx="2" presStyleCnt="3"/>
      <dgm:spPr/>
    </dgm:pt>
  </dgm:ptLst>
  <dgm:cxnLst>
    <dgm:cxn modelId="{68E70B1D-B3F8-4341-9D75-6E7382CFEE38}" type="presOf" srcId="{05A57A19-1ED4-4826-82EA-0E58076782F2}" destId="{644141E8-25B6-4EBC-875A-BF916FEBA885}" srcOrd="0" destOrd="0" presId="urn:microsoft.com/office/officeart/2008/layout/VerticalCurvedList"/>
    <dgm:cxn modelId="{1B87C95E-D231-4F79-99DC-C2BCA24F90CB}" srcId="{3EB38BF8-3A90-4AB4-A691-D33194465D0D}" destId="{0F7DF621-8ECA-436E-9146-39A3BFF69C7D}" srcOrd="0" destOrd="0" parTransId="{BAF40F35-50FB-42AD-A019-E2FA5A81A971}" sibTransId="{05A57A19-1ED4-4826-82EA-0E58076782F2}"/>
    <dgm:cxn modelId="{0131C65F-B98C-4FE6-83F2-E313CEC07F77}" srcId="{3EB38BF8-3A90-4AB4-A691-D33194465D0D}" destId="{FCAC765A-91BD-4B38-8CC9-7EB1A71C9737}" srcOrd="1" destOrd="0" parTransId="{E9388957-459F-498B-BA3D-1F1388AD6D1F}" sibTransId="{DA4ED090-47BF-4D9B-9093-41100BDE7BDB}"/>
    <dgm:cxn modelId="{6064F556-E124-4133-B482-41102E84637A}" type="presOf" srcId="{0F7DF621-8ECA-436E-9146-39A3BFF69C7D}" destId="{6B092D6E-83E8-469C-8492-9AB8AB89D7EF}" srcOrd="0" destOrd="0" presId="urn:microsoft.com/office/officeart/2008/layout/VerticalCurvedList"/>
    <dgm:cxn modelId="{513CAA85-B1FE-408E-9FF7-A133A8E47D6B}" type="presOf" srcId="{FCAC765A-91BD-4B38-8CC9-7EB1A71C9737}" destId="{D06D86C8-E1ED-4649-8486-EFB04ABEA0C3}" srcOrd="0" destOrd="0" presId="urn:microsoft.com/office/officeart/2008/layout/VerticalCurvedList"/>
    <dgm:cxn modelId="{DF7BA9B9-9E09-4DE5-887B-F04A2C4ABC86}" srcId="{3EB38BF8-3A90-4AB4-A691-D33194465D0D}" destId="{FA1CFBEE-B98C-4CE4-A0A9-95A71ED797AD}" srcOrd="2" destOrd="0" parTransId="{FB6CAF56-17BD-42BE-B31C-0400825993AB}" sibTransId="{D7E1976B-2253-467B-A11E-6EE23163DEA3}"/>
    <dgm:cxn modelId="{7A2BE7D5-A44B-49F5-AD2D-622D3DAC43A8}" type="presOf" srcId="{3EB38BF8-3A90-4AB4-A691-D33194465D0D}" destId="{A7CA234A-E204-4A43-B431-239BE5707FB6}" srcOrd="0" destOrd="0" presId="urn:microsoft.com/office/officeart/2008/layout/VerticalCurvedList"/>
    <dgm:cxn modelId="{B11C19F5-288D-4204-A64C-24DA94AF4C9D}" type="presOf" srcId="{FA1CFBEE-B98C-4CE4-A0A9-95A71ED797AD}" destId="{A7A0401C-0139-4E96-A96F-9D96FFA7513A}" srcOrd="0" destOrd="0" presId="urn:microsoft.com/office/officeart/2008/layout/VerticalCurvedList"/>
    <dgm:cxn modelId="{FD4758AE-FE91-4DB1-87FF-0643DD6CA1C5}" type="presParOf" srcId="{A7CA234A-E204-4A43-B431-239BE5707FB6}" destId="{49682D37-8987-4D2E-B2A4-A057D83C7CE0}" srcOrd="0" destOrd="0" presId="urn:microsoft.com/office/officeart/2008/layout/VerticalCurvedList"/>
    <dgm:cxn modelId="{89764804-16A4-4114-AAC6-6B350CFE2D72}" type="presParOf" srcId="{49682D37-8987-4D2E-B2A4-A057D83C7CE0}" destId="{C1A90487-E1B4-4B72-AA25-638A691A1F34}" srcOrd="0" destOrd="0" presId="urn:microsoft.com/office/officeart/2008/layout/VerticalCurvedList"/>
    <dgm:cxn modelId="{C13EB6A5-B49A-4BC4-9D7A-3F9BED04681D}" type="presParOf" srcId="{C1A90487-E1B4-4B72-AA25-638A691A1F34}" destId="{AF0635C3-0ADB-46E9-873A-8B2510294AC8}" srcOrd="0" destOrd="0" presId="urn:microsoft.com/office/officeart/2008/layout/VerticalCurvedList"/>
    <dgm:cxn modelId="{13442FF9-985A-4D9C-92DB-E46A5C247961}" type="presParOf" srcId="{C1A90487-E1B4-4B72-AA25-638A691A1F34}" destId="{644141E8-25B6-4EBC-875A-BF916FEBA885}" srcOrd="1" destOrd="0" presId="urn:microsoft.com/office/officeart/2008/layout/VerticalCurvedList"/>
    <dgm:cxn modelId="{1409C3A3-8FD0-4653-880E-4B2C6EDB37F2}" type="presParOf" srcId="{C1A90487-E1B4-4B72-AA25-638A691A1F34}" destId="{25578223-70F2-4C3B-AAD2-5DAC37A3B317}" srcOrd="2" destOrd="0" presId="urn:microsoft.com/office/officeart/2008/layout/VerticalCurvedList"/>
    <dgm:cxn modelId="{BC4B32BA-8EE4-4FC7-A706-0C68332D5C13}" type="presParOf" srcId="{C1A90487-E1B4-4B72-AA25-638A691A1F34}" destId="{E691D6C3-4BC8-4FB0-BF1F-E3E6B1A8F0F0}" srcOrd="3" destOrd="0" presId="urn:microsoft.com/office/officeart/2008/layout/VerticalCurvedList"/>
    <dgm:cxn modelId="{A600D1A4-1095-4FC2-8133-38806F236A4B}" type="presParOf" srcId="{49682D37-8987-4D2E-B2A4-A057D83C7CE0}" destId="{6B092D6E-83E8-469C-8492-9AB8AB89D7EF}" srcOrd="1" destOrd="0" presId="urn:microsoft.com/office/officeart/2008/layout/VerticalCurvedList"/>
    <dgm:cxn modelId="{48178BAF-0CF9-46B6-A54C-422D80B293FA}" type="presParOf" srcId="{49682D37-8987-4D2E-B2A4-A057D83C7CE0}" destId="{253D34E6-DD21-476B-8925-6C91FAA69721}" srcOrd="2" destOrd="0" presId="urn:microsoft.com/office/officeart/2008/layout/VerticalCurvedList"/>
    <dgm:cxn modelId="{684F3646-35F3-4711-9CF5-64517B4E5900}" type="presParOf" srcId="{253D34E6-DD21-476B-8925-6C91FAA69721}" destId="{C549C017-96ED-403D-8B75-4C6E39DFA90A}" srcOrd="0" destOrd="0" presId="urn:microsoft.com/office/officeart/2008/layout/VerticalCurvedList"/>
    <dgm:cxn modelId="{C1928B87-EE94-4268-86E2-F7C2550E82A8}" type="presParOf" srcId="{49682D37-8987-4D2E-B2A4-A057D83C7CE0}" destId="{D06D86C8-E1ED-4649-8486-EFB04ABEA0C3}" srcOrd="3" destOrd="0" presId="urn:microsoft.com/office/officeart/2008/layout/VerticalCurvedList"/>
    <dgm:cxn modelId="{88B2B3A3-7374-4E3D-A865-08A5C2096331}" type="presParOf" srcId="{49682D37-8987-4D2E-B2A4-A057D83C7CE0}" destId="{E1432E45-FB2A-4559-B597-C763C104155E}" srcOrd="4" destOrd="0" presId="urn:microsoft.com/office/officeart/2008/layout/VerticalCurvedList"/>
    <dgm:cxn modelId="{1BF9479F-4C14-4587-8BD9-63C644CE16BA}" type="presParOf" srcId="{E1432E45-FB2A-4559-B597-C763C104155E}" destId="{3FA79AEC-7DF7-46EB-A54C-985D9C04A84E}" srcOrd="0" destOrd="0" presId="urn:microsoft.com/office/officeart/2008/layout/VerticalCurvedList"/>
    <dgm:cxn modelId="{2B48D2DB-6BBD-4595-AD43-BF610FAC6C70}" type="presParOf" srcId="{49682D37-8987-4D2E-B2A4-A057D83C7CE0}" destId="{A7A0401C-0139-4E96-A96F-9D96FFA7513A}" srcOrd="5" destOrd="0" presId="urn:microsoft.com/office/officeart/2008/layout/VerticalCurvedList"/>
    <dgm:cxn modelId="{91B133F4-B810-4FAD-948C-0B625DD07AA2}" type="presParOf" srcId="{49682D37-8987-4D2E-B2A4-A057D83C7CE0}" destId="{BF09865F-9C59-476E-BBB9-0F7C59476B00}" srcOrd="6" destOrd="0" presId="urn:microsoft.com/office/officeart/2008/layout/VerticalCurvedList"/>
    <dgm:cxn modelId="{07E97B72-9FF2-4D35-9EB2-DFF92CC70490}" type="presParOf" srcId="{BF09865F-9C59-476E-BBB9-0F7C59476B00}" destId="{20FB42E4-D7F9-44F3-99A3-B8CE1BEDF98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D764B6-6A0C-4CDD-AC8F-8C55D8EA6A26}">
      <dsp:nvSpPr>
        <dsp:cNvPr id="0" name=""/>
        <dsp:cNvSpPr/>
      </dsp:nvSpPr>
      <dsp:spPr>
        <a:xfrm>
          <a:off x="5878" y="1533815"/>
          <a:ext cx="3064247" cy="2527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b="0" i="0" kern="1200" dirty="0">
              <a:solidFill>
                <a:schemeClr val="tx1"/>
              </a:solidFill>
            </a:rPr>
            <a:t>La función apelativa o conativa sucede cuando el emisor emite un mensaje del cual espera una respuesta, acción o reacción de parte de su receptor.</a:t>
          </a:r>
          <a:endParaRPr lang="es-MX" sz="1400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b="0" i="0" kern="1200" dirty="0">
              <a:solidFill>
                <a:schemeClr val="tx1"/>
              </a:solidFill>
            </a:rPr>
            <a:t>Puede tratarse de</a:t>
          </a:r>
          <a:r>
            <a:rPr lang="es-ES" sz="1400" b="1" i="0" kern="1200" dirty="0">
              <a:solidFill>
                <a:schemeClr val="tx1"/>
              </a:solidFill>
            </a:rPr>
            <a:t> una pregunta o una orden</a:t>
          </a:r>
          <a:r>
            <a:rPr lang="es-ES" sz="1400" b="0" i="0" kern="1200" dirty="0">
              <a:solidFill>
                <a:schemeClr val="tx1"/>
              </a:solidFill>
            </a:rPr>
            <a:t>.</a:t>
          </a:r>
          <a:endParaRPr lang="es-MX" sz="1400" kern="1200" dirty="0">
            <a:solidFill>
              <a:schemeClr val="tx1"/>
            </a:solidFill>
          </a:endParaRPr>
        </a:p>
      </dsp:txBody>
      <dsp:txXfrm>
        <a:off x="64040" y="1591977"/>
        <a:ext cx="2947923" cy="1869461"/>
      </dsp:txXfrm>
    </dsp:sp>
    <dsp:sp modelId="{2D12BB33-2A33-4D6F-9ED0-BDE301527F1B}">
      <dsp:nvSpPr>
        <dsp:cNvPr id="0" name=""/>
        <dsp:cNvSpPr/>
      </dsp:nvSpPr>
      <dsp:spPr>
        <a:xfrm>
          <a:off x="1724390" y="2123129"/>
          <a:ext cx="3397947" cy="3397947"/>
        </a:xfrm>
        <a:prstGeom prst="leftCircularArrow">
          <a:avLst>
            <a:gd name="adj1" fmla="val 3209"/>
            <a:gd name="adj2" fmla="val 395401"/>
            <a:gd name="adj3" fmla="val 2170912"/>
            <a:gd name="adj4" fmla="val 9024489"/>
            <a:gd name="adj5" fmla="val 374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5889A8-7285-473D-8FB7-4DF1A6443DE5}">
      <dsp:nvSpPr>
        <dsp:cNvPr id="0" name=""/>
        <dsp:cNvSpPr/>
      </dsp:nvSpPr>
      <dsp:spPr>
        <a:xfrm>
          <a:off x="686822" y="3519600"/>
          <a:ext cx="2723775" cy="108315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b="0" i="0" kern="1200" dirty="0">
              <a:solidFill>
                <a:schemeClr val="tx1"/>
              </a:solidFill>
            </a:rPr>
            <a:t>1. Función apelativa o conativa</a:t>
          </a:r>
          <a:endParaRPr lang="es-MX" sz="2200" kern="1200" dirty="0">
            <a:solidFill>
              <a:schemeClr val="tx1"/>
            </a:solidFill>
          </a:endParaRPr>
        </a:p>
      </dsp:txBody>
      <dsp:txXfrm>
        <a:off x="718547" y="3551325"/>
        <a:ext cx="2660325" cy="1019705"/>
      </dsp:txXfrm>
    </dsp:sp>
    <dsp:sp modelId="{C839CFED-193F-4BF0-9B17-DDCB17BC0405}">
      <dsp:nvSpPr>
        <dsp:cNvPr id="0" name=""/>
        <dsp:cNvSpPr/>
      </dsp:nvSpPr>
      <dsp:spPr>
        <a:xfrm>
          <a:off x="3929814" y="1533815"/>
          <a:ext cx="3064247" cy="2527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b="0" i="0" kern="1200" dirty="0">
              <a:solidFill>
                <a:schemeClr val="tx1"/>
              </a:solidFill>
            </a:rPr>
            <a:t>Es aquella donde el emisor elabora mensajes relacionados con su entorno o con objetos externos al acto comunicativo.</a:t>
          </a:r>
          <a:endParaRPr lang="es-MX" sz="1400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b="0" i="0" kern="1200" dirty="0">
              <a:solidFill>
                <a:schemeClr val="tx1"/>
              </a:solidFill>
            </a:rPr>
            <a:t>Es el </a:t>
          </a:r>
          <a:r>
            <a:rPr lang="es-ES" sz="1400" b="1" i="0" kern="1200" dirty="0">
              <a:solidFill>
                <a:schemeClr val="tx1"/>
              </a:solidFill>
            </a:rPr>
            <a:t>tipo de función característica de</a:t>
          </a:r>
          <a:r>
            <a:rPr lang="es-ES" sz="1400" b="0" i="0" kern="1200" dirty="0">
              <a:solidFill>
                <a:schemeClr val="tx1"/>
              </a:solidFill>
            </a:rPr>
            <a:t> los contextos informativos, o de los discursos científicos o enfocados en transmitir conocimiento. </a:t>
          </a:r>
          <a:endParaRPr lang="es-MX" sz="1400" kern="1200" dirty="0">
            <a:solidFill>
              <a:schemeClr val="tx1"/>
            </a:solidFill>
          </a:endParaRPr>
        </a:p>
      </dsp:txBody>
      <dsp:txXfrm>
        <a:off x="3987976" y="2133555"/>
        <a:ext cx="2947923" cy="1869461"/>
      </dsp:txXfrm>
    </dsp:sp>
    <dsp:sp modelId="{CE19B5BE-FED2-4E53-9633-F7185862CBEC}">
      <dsp:nvSpPr>
        <dsp:cNvPr id="0" name=""/>
        <dsp:cNvSpPr/>
      </dsp:nvSpPr>
      <dsp:spPr>
        <a:xfrm>
          <a:off x="5622790" y="-25178"/>
          <a:ext cx="3789489" cy="3789489"/>
        </a:xfrm>
        <a:prstGeom prst="circularArrow">
          <a:avLst>
            <a:gd name="adj1" fmla="val 2877"/>
            <a:gd name="adj2" fmla="val 351791"/>
            <a:gd name="adj3" fmla="val 19472699"/>
            <a:gd name="adj4" fmla="val 12575511"/>
            <a:gd name="adj5" fmla="val 335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B5C2B4-C4C0-4EAF-B247-BFC21D3D5007}">
      <dsp:nvSpPr>
        <dsp:cNvPr id="0" name=""/>
        <dsp:cNvSpPr/>
      </dsp:nvSpPr>
      <dsp:spPr>
        <a:xfrm>
          <a:off x="4610758" y="992237"/>
          <a:ext cx="2723775" cy="10831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b="0" i="0" kern="1200" dirty="0">
              <a:solidFill>
                <a:schemeClr val="tx1"/>
              </a:solidFill>
            </a:rPr>
            <a:t>2. Función referencial, representativa o informativa</a:t>
          </a:r>
          <a:endParaRPr lang="es-MX" sz="2200" kern="1200" dirty="0">
            <a:solidFill>
              <a:schemeClr val="tx1"/>
            </a:solidFill>
          </a:endParaRPr>
        </a:p>
      </dsp:txBody>
      <dsp:txXfrm>
        <a:off x="4642483" y="1023962"/>
        <a:ext cx="2660325" cy="1019705"/>
      </dsp:txXfrm>
    </dsp:sp>
    <dsp:sp modelId="{3DD22149-BBED-40F2-8791-421816E703DE}">
      <dsp:nvSpPr>
        <dsp:cNvPr id="0" name=""/>
        <dsp:cNvSpPr/>
      </dsp:nvSpPr>
      <dsp:spPr>
        <a:xfrm>
          <a:off x="7853750" y="1533815"/>
          <a:ext cx="3064247" cy="2527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b="0" i="0" kern="1200" dirty="0">
              <a:solidFill>
                <a:schemeClr val="tx1"/>
              </a:solidFill>
            </a:rPr>
            <a:t>La función emotiva, expresiva o sintomática está enfocada en transmitir sentimientos, emociones, estados de ánimo o deseos: “Qué bien me siento hoy”, “Te quiero”.</a:t>
          </a:r>
          <a:endParaRPr lang="es-MX" sz="1400" kern="1200" dirty="0">
            <a:solidFill>
              <a:schemeClr val="tx1"/>
            </a:solidFill>
          </a:endParaRPr>
        </a:p>
      </dsp:txBody>
      <dsp:txXfrm>
        <a:off x="7911912" y="1591977"/>
        <a:ext cx="2947923" cy="1869461"/>
      </dsp:txXfrm>
    </dsp:sp>
    <dsp:sp modelId="{43E86837-8FB5-4D4E-B484-C4DAB24EBC5E}">
      <dsp:nvSpPr>
        <dsp:cNvPr id="0" name=""/>
        <dsp:cNvSpPr/>
      </dsp:nvSpPr>
      <dsp:spPr>
        <a:xfrm>
          <a:off x="8534694" y="3519600"/>
          <a:ext cx="2723775" cy="108315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0" i="0" kern="1200" dirty="0">
              <a:solidFill>
                <a:schemeClr val="tx1"/>
              </a:solidFill>
            </a:rPr>
            <a:t>3. Función emotiva, expresiva o sintomática</a:t>
          </a:r>
          <a:endParaRPr lang="es-MX" sz="2200" kern="1200" dirty="0">
            <a:solidFill>
              <a:schemeClr val="tx1"/>
            </a:solidFill>
          </a:endParaRPr>
        </a:p>
      </dsp:txBody>
      <dsp:txXfrm>
        <a:off x="8566419" y="3551325"/>
        <a:ext cx="2660325" cy="10197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D764B6-6A0C-4CDD-AC8F-8C55D8EA6A26}">
      <dsp:nvSpPr>
        <dsp:cNvPr id="0" name=""/>
        <dsp:cNvSpPr/>
      </dsp:nvSpPr>
      <dsp:spPr>
        <a:xfrm>
          <a:off x="5878" y="1533815"/>
          <a:ext cx="3064247" cy="2527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b="0" i="0" kern="1200" dirty="0">
              <a:solidFill>
                <a:schemeClr val="tx1"/>
              </a:solidFill>
            </a:rPr>
            <a:t>El lenguaje es utilizado con </a:t>
          </a:r>
          <a:r>
            <a:rPr lang="es-ES" sz="1500" b="1" i="0" kern="1200" dirty="0">
              <a:solidFill>
                <a:schemeClr val="tx1"/>
              </a:solidFill>
            </a:rPr>
            <a:t>fines estéticos</a:t>
          </a:r>
          <a:r>
            <a:rPr lang="es-ES" sz="1500" b="0" i="0" kern="1200" dirty="0">
              <a:solidFill>
                <a:schemeClr val="tx1"/>
              </a:solidFill>
            </a:rPr>
            <a:t>, es decir, con especial atención al cuidado de la forma en sí y del uso de figuras retóricas. </a:t>
          </a:r>
          <a:endParaRPr lang="es-MX" sz="1500" kern="1200" dirty="0">
            <a:solidFill>
              <a:schemeClr val="tx1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b="0" i="0" kern="1200" dirty="0">
              <a:solidFill>
                <a:schemeClr val="tx1"/>
              </a:solidFill>
            </a:rPr>
            <a:t>Es el tipo de función característico de los </a:t>
          </a:r>
          <a:r>
            <a:rPr lang="es-ES" sz="1500" b="1" i="0" kern="1200" dirty="0">
              <a:solidFill>
                <a:schemeClr val="tx1"/>
              </a:solidFill>
            </a:rPr>
            <a:t>textos literarios</a:t>
          </a:r>
          <a:r>
            <a:rPr lang="es-ES" sz="1500" b="0" i="0" kern="1200" dirty="0">
              <a:solidFill>
                <a:schemeClr val="tx1"/>
              </a:solidFill>
            </a:rPr>
            <a:t>. </a:t>
          </a:r>
          <a:endParaRPr lang="es-MX" sz="1500" kern="1200" dirty="0">
            <a:solidFill>
              <a:schemeClr val="tx1"/>
            </a:solidFill>
          </a:endParaRPr>
        </a:p>
      </dsp:txBody>
      <dsp:txXfrm>
        <a:off x="64040" y="1591977"/>
        <a:ext cx="2947923" cy="1869461"/>
      </dsp:txXfrm>
    </dsp:sp>
    <dsp:sp modelId="{2D12BB33-2A33-4D6F-9ED0-BDE301527F1B}">
      <dsp:nvSpPr>
        <dsp:cNvPr id="0" name=""/>
        <dsp:cNvSpPr/>
      </dsp:nvSpPr>
      <dsp:spPr>
        <a:xfrm>
          <a:off x="1724390" y="2123129"/>
          <a:ext cx="3397947" cy="3397947"/>
        </a:xfrm>
        <a:prstGeom prst="leftCircularArrow">
          <a:avLst>
            <a:gd name="adj1" fmla="val 3209"/>
            <a:gd name="adj2" fmla="val 395401"/>
            <a:gd name="adj3" fmla="val 2170912"/>
            <a:gd name="adj4" fmla="val 9024489"/>
            <a:gd name="adj5" fmla="val 374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5889A8-7285-473D-8FB7-4DF1A6443DE5}">
      <dsp:nvSpPr>
        <dsp:cNvPr id="0" name=""/>
        <dsp:cNvSpPr/>
      </dsp:nvSpPr>
      <dsp:spPr>
        <a:xfrm>
          <a:off x="686822" y="3519600"/>
          <a:ext cx="2723775" cy="108315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0" i="0" kern="1200" dirty="0">
              <a:solidFill>
                <a:schemeClr val="tx1"/>
              </a:solidFill>
            </a:rPr>
            <a:t>4. Función poética o estética</a:t>
          </a:r>
          <a:endParaRPr lang="es-MX" sz="2800" kern="1200" dirty="0">
            <a:solidFill>
              <a:schemeClr val="tx1"/>
            </a:solidFill>
          </a:endParaRPr>
        </a:p>
      </dsp:txBody>
      <dsp:txXfrm>
        <a:off x="718547" y="3551325"/>
        <a:ext cx="2660325" cy="1019705"/>
      </dsp:txXfrm>
    </dsp:sp>
    <dsp:sp modelId="{C839CFED-193F-4BF0-9B17-DDCB17BC0405}">
      <dsp:nvSpPr>
        <dsp:cNvPr id="0" name=""/>
        <dsp:cNvSpPr/>
      </dsp:nvSpPr>
      <dsp:spPr>
        <a:xfrm>
          <a:off x="3929814" y="1533815"/>
          <a:ext cx="3064247" cy="2527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b="0" i="0" kern="1200" dirty="0">
              <a:solidFill>
                <a:schemeClr val="tx1"/>
              </a:solidFill>
            </a:rPr>
            <a:t>Está enfocada en </a:t>
          </a:r>
          <a:r>
            <a:rPr lang="es-ES" sz="1500" b="1" i="0" kern="1200" dirty="0">
              <a:solidFill>
                <a:schemeClr val="tx1"/>
              </a:solidFill>
            </a:rPr>
            <a:t>validar el canal comunicativo</a:t>
          </a:r>
          <a:r>
            <a:rPr lang="es-ES" sz="1500" b="0" i="0" kern="1200" dirty="0">
              <a:solidFill>
                <a:schemeClr val="tx1"/>
              </a:solidFill>
            </a:rPr>
            <a:t> entre dos interlocutores. Sirve para iniciar, mantener o finalizar una conversación: “Te oigo, sí”, “Claro”, “De acuerdo”.</a:t>
          </a:r>
          <a:endParaRPr lang="es-MX" sz="1500" kern="1200" dirty="0">
            <a:solidFill>
              <a:schemeClr val="tx1"/>
            </a:solidFill>
          </a:endParaRPr>
        </a:p>
      </dsp:txBody>
      <dsp:txXfrm>
        <a:off x="3987976" y="2133555"/>
        <a:ext cx="2947923" cy="1869461"/>
      </dsp:txXfrm>
    </dsp:sp>
    <dsp:sp modelId="{CE19B5BE-FED2-4E53-9633-F7185862CBEC}">
      <dsp:nvSpPr>
        <dsp:cNvPr id="0" name=""/>
        <dsp:cNvSpPr/>
      </dsp:nvSpPr>
      <dsp:spPr>
        <a:xfrm>
          <a:off x="5622790" y="-25178"/>
          <a:ext cx="3789489" cy="3789489"/>
        </a:xfrm>
        <a:prstGeom prst="circularArrow">
          <a:avLst>
            <a:gd name="adj1" fmla="val 2877"/>
            <a:gd name="adj2" fmla="val 351791"/>
            <a:gd name="adj3" fmla="val 19472699"/>
            <a:gd name="adj4" fmla="val 12575511"/>
            <a:gd name="adj5" fmla="val 335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B5C2B4-C4C0-4EAF-B247-BFC21D3D5007}">
      <dsp:nvSpPr>
        <dsp:cNvPr id="0" name=""/>
        <dsp:cNvSpPr/>
      </dsp:nvSpPr>
      <dsp:spPr>
        <a:xfrm>
          <a:off x="4610758" y="992237"/>
          <a:ext cx="2723775" cy="10831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b="0" i="0" kern="1200" dirty="0">
              <a:solidFill>
                <a:schemeClr val="tx1"/>
              </a:solidFill>
            </a:rPr>
            <a:t>5. Función fática o de contacto</a:t>
          </a:r>
          <a:endParaRPr lang="es-MX" sz="2800" kern="1200" dirty="0">
            <a:solidFill>
              <a:schemeClr val="tx1"/>
            </a:solidFill>
          </a:endParaRPr>
        </a:p>
      </dsp:txBody>
      <dsp:txXfrm>
        <a:off x="4642483" y="1023962"/>
        <a:ext cx="2660325" cy="1019705"/>
      </dsp:txXfrm>
    </dsp:sp>
    <dsp:sp modelId="{3DD22149-BBED-40F2-8791-421816E703DE}">
      <dsp:nvSpPr>
        <dsp:cNvPr id="0" name=""/>
        <dsp:cNvSpPr/>
      </dsp:nvSpPr>
      <dsp:spPr>
        <a:xfrm>
          <a:off x="7853750" y="1533815"/>
          <a:ext cx="3064247" cy="2527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b="0" i="0" kern="1200" dirty="0">
              <a:solidFill>
                <a:schemeClr val="tx1"/>
              </a:solidFill>
            </a:rPr>
            <a:t>Es la que empleamos para referirnos a la propia lengua, es decir, cuando usamos el lenguaje para hablar de lenguaje: “La palabra ‘función’ es un sustantivo femenino”, “Esto es una oración”.</a:t>
          </a:r>
          <a:endParaRPr lang="es-MX" sz="1500" kern="1200" dirty="0">
            <a:solidFill>
              <a:schemeClr val="tx1"/>
            </a:solidFill>
          </a:endParaRPr>
        </a:p>
      </dsp:txBody>
      <dsp:txXfrm>
        <a:off x="7911912" y="1591977"/>
        <a:ext cx="2947923" cy="1869461"/>
      </dsp:txXfrm>
    </dsp:sp>
    <dsp:sp modelId="{43E86837-8FB5-4D4E-B484-C4DAB24EBC5E}">
      <dsp:nvSpPr>
        <dsp:cNvPr id="0" name=""/>
        <dsp:cNvSpPr/>
      </dsp:nvSpPr>
      <dsp:spPr>
        <a:xfrm>
          <a:off x="8534694" y="3519600"/>
          <a:ext cx="2723775" cy="108315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b="0" i="0" kern="1200" dirty="0">
              <a:solidFill>
                <a:schemeClr val="tx1"/>
              </a:solidFill>
            </a:rPr>
            <a:t>6. Función metalingüística​</a:t>
          </a:r>
          <a:endParaRPr lang="es-MX" sz="2800" kern="1200" dirty="0">
            <a:solidFill>
              <a:schemeClr val="tx1"/>
            </a:solidFill>
          </a:endParaRPr>
        </a:p>
      </dsp:txBody>
      <dsp:txXfrm>
        <a:off x="8566419" y="3551325"/>
        <a:ext cx="2660325" cy="10197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830745-6D93-44F4-ACA7-04DFCBF3F384}">
      <dsp:nvSpPr>
        <dsp:cNvPr id="0" name=""/>
        <dsp:cNvSpPr/>
      </dsp:nvSpPr>
      <dsp:spPr>
        <a:xfrm>
          <a:off x="815422" y="0"/>
          <a:ext cx="9241458" cy="5418667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15E6EC-9213-4E8B-8258-3B06D7D60887}">
      <dsp:nvSpPr>
        <dsp:cNvPr id="0" name=""/>
        <dsp:cNvSpPr/>
      </dsp:nvSpPr>
      <dsp:spPr>
        <a:xfrm>
          <a:off x="11679" y="1625600"/>
          <a:ext cx="3499522" cy="216746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0" i="0" kern="1200" dirty="0">
              <a:solidFill>
                <a:schemeClr val="tx1"/>
              </a:solidFill>
            </a:rPr>
            <a:t>La función referencial, también es conocida como función representativa, función informativa, función denotativa o función cognoscitiva. Por su parte, Karl Bühler la clasificó como función simbólica.</a:t>
          </a:r>
          <a:endParaRPr lang="es-MX" sz="1700" kern="1200" dirty="0">
            <a:solidFill>
              <a:schemeClr val="tx1"/>
            </a:solidFill>
          </a:endParaRPr>
        </a:p>
      </dsp:txBody>
      <dsp:txXfrm>
        <a:off x="117486" y="1731407"/>
        <a:ext cx="3287908" cy="1955852"/>
      </dsp:txXfrm>
    </dsp:sp>
    <dsp:sp modelId="{BF86964E-FFFD-437C-95BE-88D73CC283E5}">
      <dsp:nvSpPr>
        <dsp:cNvPr id="0" name=""/>
        <dsp:cNvSpPr/>
      </dsp:nvSpPr>
      <dsp:spPr>
        <a:xfrm>
          <a:off x="3686390" y="1625600"/>
          <a:ext cx="3499522" cy="2167466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0" i="0" kern="1200" dirty="0">
              <a:solidFill>
                <a:schemeClr val="tx1"/>
              </a:solidFill>
            </a:rPr>
            <a:t>Esta función </a:t>
          </a:r>
          <a:r>
            <a:rPr lang="es-ES" sz="1700" b="1" i="0" kern="1200" dirty="0">
              <a:solidFill>
                <a:schemeClr val="tx1"/>
              </a:solidFill>
            </a:rPr>
            <a:t>se basa en el uso del lenguaje para referirse a todos los factores externos y propios del proceso comunicativo</a:t>
          </a:r>
          <a:r>
            <a:rPr lang="es-ES" sz="1700" b="0" i="0" kern="1200" dirty="0">
              <a:solidFill>
                <a:schemeClr val="tx1"/>
              </a:solidFill>
            </a:rPr>
            <a:t>, los cuales permiten verificar la objetividad y veracidad del mensaje y su relación con el referente y el contexto.</a:t>
          </a:r>
          <a:endParaRPr lang="es-MX" sz="1700" kern="1200" dirty="0">
            <a:solidFill>
              <a:schemeClr val="tx1"/>
            </a:solidFill>
          </a:endParaRPr>
        </a:p>
      </dsp:txBody>
      <dsp:txXfrm>
        <a:off x="3792197" y="1731407"/>
        <a:ext cx="3287908" cy="1955852"/>
      </dsp:txXfrm>
    </dsp:sp>
    <dsp:sp modelId="{EC90F7E8-6585-41CA-8766-7AD4F44F3B55}">
      <dsp:nvSpPr>
        <dsp:cNvPr id="0" name=""/>
        <dsp:cNvSpPr/>
      </dsp:nvSpPr>
      <dsp:spPr>
        <a:xfrm>
          <a:off x="7361101" y="1625600"/>
          <a:ext cx="3499522" cy="2167466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0" i="0" kern="1200" dirty="0">
              <a:solidFill>
                <a:schemeClr val="tx1"/>
              </a:solidFill>
            </a:rPr>
            <a:t>La función referencial </a:t>
          </a:r>
          <a:r>
            <a:rPr lang="es-ES" sz="1700" b="1" i="0" kern="1200" dirty="0">
              <a:solidFill>
                <a:schemeClr val="tx1"/>
              </a:solidFill>
            </a:rPr>
            <a:t>es la más predominante en el acto comunicativo</a:t>
          </a:r>
          <a:r>
            <a:rPr lang="es-ES" sz="1700" b="0" i="0" kern="1200" dirty="0">
              <a:solidFill>
                <a:schemeClr val="tx1"/>
              </a:solidFill>
            </a:rPr>
            <a:t>, su propósito es transmitir y dar a conocer algún dato de la realidad o contexto sin que el emisor aporte su opinión al respecto.</a:t>
          </a:r>
          <a:endParaRPr lang="es-MX" sz="1700" kern="1200" dirty="0">
            <a:solidFill>
              <a:schemeClr val="tx1"/>
            </a:solidFill>
          </a:endParaRPr>
        </a:p>
      </dsp:txBody>
      <dsp:txXfrm>
        <a:off x="7466908" y="1731407"/>
        <a:ext cx="3287908" cy="19558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3604BC-6FEE-4122-ABF8-8EE8CAF617CB}">
      <dsp:nvSpPr>
        <dsp:cNvPr id="0" name=""/>
        <dsp:cNvSpPr/>
      </dsp:nvSpPr>
      <dsp:spPr>
        <a:xfrm>
          <a:off x="771939" y="0"/>
          <a:ext cx="8748642" cy="5418667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6E91EE-F780-4F88-9DD7-DE07B09A8426}">
      <dsp:nvSpPr>
        <dsp:cNvPr id="0" name=""/>
        <dsp:cNvSpPr/>
      </dsp:nvSpPr>
      <dsp:spPr>
        <a:xfrm>
          <a:off x="348779" y="1625600"/>
          <a:ext cx="3087756" cy="216746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i="0" kern="1200" dirty="0">
              <a:solidFill>
                <a:schemeClr val="tx1"/>
              </a:solidFill>
            </a:rPr>
            <a:t>Asimismo, </a:t>
          </a:r>
          <a:r>
            <a:rPr lang="es-ES" sz="1400" b="1" i="0" kern="1200" dirty="0">
              <a:solidFill>
                <a:schemeClr val="tx1"/>
              </a:solidFill>
            </a:rPr>
            <a:t>se caracteriza por exponer un contenido objetivo</a:t>
          </a:r>
          <a:r>
            <a:rPr lang="es-ES" sz="1400" b="0" i="0" kern="1200" dirty="0">
              <a:solidFill>
                <a:schemeClr val="tx1"/>
              </a:solidFill>
            </a:rPr>
            <a:t>, hacer uso de oraciones enunciativas o aseverativas, el uso de la tercera persona gramatical y de verbos conjugados en modo indicativo.</a:t>
          </a:r>
          <a:endParaRPr lang="es-MX" sz="1400" kern="1200" dirty="0">
            <a:solidFill>
              <a:schemeClr val="tx1"/>
            </a:solidFill>
          </a:endParaRPr>
        </a:p>
      </dsp:txBody>
      <dsp:txXfrm>
        <a:off x="454586" y="1731407"/>
        <a:ext cx="2876142" cy="1955852"/>
      </dsp:txXfrm>
    </dsp:sp>
    <dsp:sp modelId="{ABD55489-D317-44E0-82D6-1B29E5EA1498}">
      <dsp:nvSpPr>
        <dsp:cNvPr id="0" name=""/>
        <dsp:cNvSpPr/>
      </dsp:nvSpPr>
      <dsp:spPr>
        <a:xfrm>
          <a:off x="3602382" y="1625600"/>
          <a:ext cx="3087756" cy="2167466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i="0" kern="1200" dirty="0">
              <a:solidFill>
                <a:schemeClr val="tx1"/>
              </a:solidFill>
            </a:rPr>
            <a:t>Por ello este tipo de función del lenguaje suele ser empleado en los textos informativos, periodísticos y científicos. Esto se debe a que la finalidad es dar a conocer una información sobre algún dato de la realidad, pero sin agregar ningún tipo de valoración subjetiva.</a:t>
          </a:r>
          <a:endParaRPr lang="es-MX" sz="1400" kern="1200" dirty="0">
            <a:solidFill>
              <a:schemeClr val="tx1"/>
            </a:solidFill>
          </a:endParaRPr>
        </a:p>
      </dsp:txBody>
      <dsp:txXfrm>
        <a:off x="3708189" y="1731407"/>
        <a:ext cx="2876142" cy="1955852"/>
      </dsp:txXfrm>
    </dsp:sp>
    <dsp:sp modelId="{B724E8AF-A22E-471B-888B-C695D11A349F}">
      <dsp:nvSpPr>
        <dsp:cNvPr id="0" name=""/>
        <dsp:cNvSpPr/>
      </dsp:nvSpPr>
      <dsp:spPr>
        <a:xfrm>
          <a:off x="6855984" y="1625600"/>
          <a:ext cx="3087756" cy="2167466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i="0" kern="1200" dirty="0">
              <a:solidFill>
                <a:schemeClr val="tx1"/>
              </a:solidFill>
            </a:rPr>
            <a:t>Por ejemplo, los textos científicos tienen como finalidad aportar conocimiento a través de descripciones claras y datos precisos y verificables. Otros ejemplos que se puede mencionar son dar la hora a otra persona o indicar una dirección, en ambos casos se hace referencia a la realidad.</a:t>
          </a:r>
          <a:endParaRPr lang="es-MX" sz="1400" kern="1200" dirty="0">
            <a:solidFill>
              <a:schemeClr val="tx1"/>
            </a:solidFill>
          </a:endParaRPr>
        </a:p>
      </dsp:txBody>
      <dsp:txXfrm>
        <a:off x="6961791" y="1731407"/>
        <a:ext cx="2876142" cy="19558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C39813-C990-406C-84F3-6CA7A52094DC}">
      <dsp:nvSpPr>
        <dsp:cNvPr id="0" name=""/>
        <dsp:cNvSpPr/>
      </dsp:nvSpPr>
      <dsp:spPr>
        <a:xfrm>
          <a:off x="0" y="621847"/>
          <a:ext cx="10531061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721367-19F6-477D-9F27-1685584CE276}">
      <dsp:nvSpPr>
        <dsp:cNvPr id="0" name=""/>
        <dsp:cNvSpPr/>
      </dsp:nvSpPr>
      <dsp:spPr>
        <a:xfrm>
          <a:off x="526553" y="1927"/>
          <a:ext cx="7371742" cy="1239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634" tIns="0" rIns="278634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0" i="0" kern="1200" dirty="0">
              <a:solidFill>
                <a:schemeClr val="tx1"/>
              </a:solidFill>
            </a:rPr>
            <a:t>La función emotiva, también denominada como función expresiva o sintomática es aquella que </a:t>
          </a:r>
          <a:r>
            <a:rPr lang="es-ES" sz="1200" b="1" i="0" kern="1200" dirty="0">
              <a:solidFill>
                <a:schemeClr val="tx1"/>
              </a:solidFill>
            </a:rPr>
            <a:t>está centrada en los estados de ánimo, sentimientos y del “yo” del emisor</a:t>
          </a:r>
          <a:r>
            <a:rPr lang="es-ES" sz="1200" b="0" i="0" kern="1200" dirty="0">
              <a:solidFill>
                <a:schemeClr val="tx1"/>
              </a:solidFill>
            </a:rPr>
            <a:t>. En este sentido, el emisor es el elemento de la comunicación que sobresale ante el resto y que se vale de los significados previamente conocidos, como el afectivo.</a:t>
          </a:r>
          <a:endParaRPr lang="es-MX" sz="1200" kern="1200" dirty="0">
            <a:solidFill>
              <a:schemeClr val="tx1"/>
            </a:solidFill>
          </a:endParaRPr>
        </a:p>
      </dsp:txBody>
      <dsp:txXfrm>
        <a:off x="587077" y="62451"/>
        <a:ext cx="7250694" cy="1118792"/>
      </dsp:txXfrm>
    </dsp:sp>
    <dsp:sp modelId="{B1D6804C-F43F-4885-8D61-45BEBB30413C}">
      <dsp:nvSpPr>
        <dsp:cNvPr id="0" name=""/>
        <dsp:cNvSpPr/>
      </dsp:nvSpPr>
      <dsp:spPr>
        <a:xfrm>
          <a:off x="0" y="2526967"/>
          <a:ext cx="10531061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C8F2A5-FB7F-412A-81D7-81D2F71A39C7}">
      <dsp:nvSpPr>
        <dsp:cNvPr id="0" name=""/>
        <dsp:cNvSpPr/>
      </dsp:nvSpPr>
      <dsp:spPr>
        <a:xfrm>
          <a:off x="526553" y="1907047"/>
          <a:ext cx="7371742" cy="12398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634" tIns="0" rIns="278634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0" i="0" kern="1200" dirty="0">
              <a:solidFill>
                <a:schemeClr val="tx1"/>
              </a:solidFill>
            </a:rPr>
            <a:t>Se caracteriza por hacer uso de las formas verbales en primera persona, de verbos en modo subjuntivo, de oraciones exclamativas e interjecciones para expresar un sentimiento, emoción, deseo, prejuicio, opinión o preferencias del emisor, por tanto el mensaje está cargado de subjetividad.</a:t>
          </a:r>
          <a:endParaRPr lang="es-MX" sz="1200" kern="1200" dirty="0">
            <a:solidFill>
              <a:schemeClr val="tx1"/>
            </a:solidFill>
          </a:endParaRPr>
        </a:p>
      </dsp:txBody>
      <dsp:txXfrm>
        <a:off x="587077" y="1967571"/>
        <a:ext cx="7250694" cy="1118792"/>
      </dsp:txXfrm>
    </dsp:sp>
    <dsp:sp modelId="{6BE66BED-A208-4DE3-B61A-E2985A4EF2B8}">
      <dsp:nvSpPr>
        <dsp:cNvPr id="0" name=""/>
        <dsp:cNvSpPr/>
      </dsp:nvSpPr>
      <dsp:spPr>
        <a:xfrm>
          <a:off x="0" y="4432088"/>
          <a:ext cx="10531061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1E9B76-6888-4A16-B1E4-2CE3F0736FE9}">
      <dsp:nvSpPr>
        <dsp:cNvPr id="0" name=""/>
        <dsp:cNvSpPr/>
      </dsp:nvSpPr>
      <dsp:spPr>
        <a:xfrm>
          <a:off x="526553" y="3812168"/>
          <a:ext cx="7371742" cy="12398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634" tIns="0" rIns="278634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0" i="0" kern="1200" dirty="0">
              <a:solidFill>
                <a:schemeClr val="tx1"/>
              </a:solidFill>
            </a:rPr>
            <a:t>Por ejemplo, “¡Qué noche tan hermosa!”, “¡Hoy me siento fenomenal!”, “¡Me haces mucha falta!”. Estos mensajes del emisor expresan un sentimiento hacia algo en particular.</a:t>
          </a:r>
          <a:endParaRPr lang="es-MX" sz="1200" kern="1200" dirty="0">
            <a:solidFill>
              <a:schemeClr val="tx1"/>
            </a:solidFill>
          </a:endParaRPr>
        </a:p>
      </dsp:txBody>
      <dsp:txXfrm>
        <a:off x="587077" y="3872692"/>
        <a:ext cx="7250694" cy="111879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E8F143-308F-4CD8-960A-F4EB6C3DFB51}">
      <dsp:nvSpPr>
        <dsp:cNvPr id="0" name=""/>
        <dsp:cNvSpPr/>
      </dsp:nvSpPr>
      <dsp:spPr>
        <a:xfrm>
          <a:off x="0" y="0"/>
          <a:ext cx="9075309" cy="164669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0" kern="1200" dirty="0">
              <a:solidFill>
                <a:schemeClr val="tx1"/>
              </a:solidFill>
            </a:rPr>
            <a:t>La función apelativa o conativa es aquella en la que </a:t>
          </a:r>
          <a:r>
            <a:rPr lang="es-ES" sz="1800" b="1" i="0" kern="1200" dirty="0">
              <a:solidFill>
                <a:schemeClr val="tx1"/>
              </a:solidFill>
            </a:rPr>
            <a:t>el emisor espera generar una reacción en el receptor</a:t>
          </a:r>
          <a:r>
            <a:rPr lang="es-ES" sz="1800" b="0" i="0" kern="1200" dirty="0">
              <a:solidFill>
                <a:schemeClr val="tx1"/>
              </a:solidFill>
            </a:rPr>
            <a:t> e influir en su conducta. Por ejemplo, cuando el emisor realiza una pregunta espera que el receptor le dé una respuesta. Por tanto, esta función se centra en el receptor.</a:t>
          </a:r>
          <a:endParaRPr lang="es-MX" sz="1800" kern="1200" dirty="0">
            <a:solidFill>
              <a:schemeClr val="tx1"/>
            </a:solidFill>
          </a:endParaRPr>
        </a:p>
      </dsp:txBody>
      <dsp:txXfrm>
        <a:off x="48230" y="48230"/>
        <a:ext cx="7298399" cy="1550232"/>
      </dsp:txXfrm>
    </dsp:sp>
    <dsp:sp modelId="{E7BFFB93-9EE0-42ED-A9F4-8B1F507363D1}">
      <dsp:nvSpPr>
        <dsp:cNvPr id="0" name=""/>
        <dsp:cNvSpPr/>
      </dsp:nvSpPr>
      <dsp:spPr>
        <a:xfrm>
          <a:off x="800762" y="1921141"/>
          <a:ext cx="9075309" cy="164669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0" kern="1200" dirty="0">
              <a:solidFill>
                <a:schemeClr val="tx1"/>
              </a:solidFill>
            </a:rPr>
            <a:t>La función apelativa se caracteriza por ser imperativa, hacer uso de oraciones interrogativas y exhortativas, es decir, que indiquen una orden, una amenaza, un pedido o favor, entre otros. Asimismo, se emplea la segunda persona gramatical, el uso del vocativo y del modo verbal imperativo.</a:t>
          </a:r>
          <a:endParaRPr lang="es-MX" sz="1800" kern="1200" dirty="0">
            <a:solidFill>
              <a:schemeClr val="tx1"/>
            </a:solidFill>
          </a:endParaRPr>
        </a:p>
      </dsp:txBody>
      <dsp:txXfrm>
        <a:off x="848992" y="1969371"/>
        <a:ext cx="7107736" cy="1550232"/>
      </dsp:txXfrm>
    </dsp:sp>
    <dsp:sp modelId="{BFE76BF2-FFBD-438A-93A5-A197E0BE4F1A}">
      <dsp:nvSpPr>
        <dsp:cNvPr id="0" name=""/>
        <dsp:cNvSpPr/>
      </dsp:nvSpPr>
      <dsp:spPr>
        <a:xfrm>
          <a:off x="1601525" y="3842283"/>
          <a:ext cx="9075309" cy="164669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0" kern="1200" dirty="0">
              <a:solidFill>
                <a:schemeClr val="tx1"/>
              </a:solidFill>
            </a:rPr>
            <a:t>La función apelativa se acostumbra a emplear en el lenguaje coloquial, en los anuncios publicitarios o en contextos políticos en los que se hace un amplio uso de adjetivos valorativos y se busca influir en las conductas de los demás.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800" kern="1200" dirty="0">
            <a:solidFill>
              <a:schemeClr val="tx1"/>
            </a:solidFill>
          </a:endParaRPr>
        </a:p>
      </dsp:txBody>
      <dsp:txXfrm>
        <a:off x="1649755" y="3890513"/>
        <a:ext cx="7107736" cy="1550232"/>
      </dsp:txXfrm>
    </dsp:sp>
    <dsp:sp modelId="{F47487DB-471C-47F2-B655-70503685D6D9}">
      <dsp:nvSpPr>
        <dsp:cNvPr id="0" name=""/>
        <dsp:cNvSpPr/>
      </dsp:nvSpPr>
      <dsp:spPr>
        <a:xfrm>
          <a:off x="8004959" y="1248742"/>
          <a:ext cx="1070350" cy="107035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600" kern="1200">
            <a:solidFill>
              <a:schemeClr val="tx1"/>
            </a:solidFill>
          </a:endParaRPr>
        </a:p>
      </dsp:txBody>
      <dsp:txXfrm>
        <a:off x="8245788" y="1248742"/>
        <a:ext cx="588692" cy="805438"/>
      </dsp:txXfrm>
    </dsp:sp>
    <dsp:sp modelId="{138E9BD5-F52B-42B0-A75B-3723FE489469}">
      <dsp:nvSpPr>
        <dsp:cNvPr id="0" name=""/>
        <dsp:cNvSpPr/>
      </dsp:nvSpPr>
      <dsp:spPr>
        <a:xfrm>
          <a:off x="8805722" y="3158905"/>
          <a:ext cx="1070350" cy="107035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600" kern="1200">
            <a:solidFill>
              <a:schemeClr val="tx1"/>
            </a:solidFill>
          </a:endParaRPr>
        </a:p>
      </dsp:txBody>
      <dsp:txXfrm>
        <a:off x="9046551" y="3158905"/>
        <a:ext cx="588692" cy="80543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4141E8-25B6-4EBC-875A-BF916FEBA885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092D6E-83E8-469C-8492-9AB8AB89D7EF}">
      <dsp:nvSpPr>
        <dsp:cNvPr id="0" name=""/>
        <dsp:cNvSpPr/>
      </dsp:nvSpPr>
      <dsp:spPr>
        <a:xfrm>
          <a:off x="752110" y="541866"/>
          <a:ext cx="9659996" cy="10837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0" i="0" kern="1200" dirty="0">
              <a:solidFill>
                <a:schemeClr val="tx1"/>
              </a:solidFill>
            </a:rPr>
            <a:t>La función fática o función relacional es aquella que </a:t>
          </a:r>
          <a:r>
            <a:rPr lang="es-ES" sz="2200" b="1" i="0" kern="1200" dirty="0">
              <a:solidFill>
                <a:schemeClr val="tx1"/>
              </a:solidFill>
            </a:rPr>
            <a:t>se centra en el canal de comunicación</a:t>
          </a:r>
          <a:r>
            <a:rPr lang="es-ES" sz="2200" b="0" i="0" kern="1200" dirty="0">
              <a:solidFill>
                <a:schemeClr val="tx1"/>
              </a:solidFill>
            </a:rPr>
            <a:t> que utilizan el emisor y el receptor, con el objeto de verificar su funcionamiento e iniciar, prolongar o interrumpir la comunicación.</a:t>
          </a:r>
          <a:endParaRPr lang="es-MX" sz="2200" kern="1200" dirty="0">
            <a:solidFill>
              <a:schemeClr val="tx1"/>
            </a:solidFill>
          </a:endParaRPr>
        </a:p>
      </dsp:txBody>
      <dsp:txXfrm>
        <a:off x="752110" y="541866"/>
        <a:ext cx="9659996" cy="1083733"/>
      </dsp:txXfrm>
    </dsp:sp>
    <dsp:sp modelId="{C549C017-96ED-403D-8B75-4C6E39DFA90A}">
      <dsp:nvSpPr>
        <dsp:cNvPr id="0" name=""/>
        <dsp:cNvSpPr/>
      </dsp:nvSpPr>
      <dsp:spPr>
        <a:xfrm>
          <a:off x="74777" y="4064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6D86C8-E1ED-4649-8486-EFB04ABEA0C3}">
      <dsp:nvSpPr>
        <dsp:cNvPr id="0" name=""/>
        <dsp:cNvSpPr/>
      </dsp:nvSpPr>
      <dsp:spPr>
        <a:xfrm>
          <a:off x="1146048" y="2167466"/>
          <a:ext cx="9266059" cy="108373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0" i="0" kern="1200" dirty="0">
              <a:solidFill>
                <a:schemeClr val="tx1"/>
              </a:solidFill>
            </a:rPr>
            <a:t>La información compartida está compuesta por mensajes carentes de contenido, pero que procuran asegurar el buen funcionamiento del canal de comunicación.</a:t>
          </a:r>
          <a:endParaRPr lang="es-MX" sz="2200" kern="1200" dirty="0">
            <a:solidFill>
              <a:schemeClr val="tx1"/>
            </a:solidFill>
          </a:endParaRPr>
        </a:p>
      </dsp:txBody>
      <dsp:txXfrm>
        <a:off x="1146048" y="2167466"/>
        <a:ext cx="9266059" cy="1083733"/>
      </dsp:txXfrm>
    </dsp:sp>
    <dsp:sp modelId="{3FA79AEC-7DF7-46EB-A54C-985D9C04A84E}">
      <dsp:nvSpPr>
        <dsp:cNvPr id="0" name=""/>
        <dsp:cNvSpPr/>
      </dsp:nvSpPr>
      <dsp:spPr>
        <a:xfrm>
          <a:off x="468714" y="20320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A0401C-0139-4E96-A96F-9D96FFA7513A}">
      <dsp:nvSpPr>
        <dsp:cNvPr id="0" name=""/>
        <dsp:cNvSpPr/>
      </dsp:nvSpPr>
      <dsp:spPr>
        <a:xfrm>
          <a:off x="752110" y="3793066"/>
          <a:ext cx="9659996" cy="108373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0" i="0" kern="1200" dirty="0">
              <a:solidFill>
                <a:schemeClr val="tx1"/>
              </a:solidFill>
            </a:rPr>
            <a:t>En este sentido, </a:t>
          </a:r>
          <a:r>
            <a:rPr lang="es-ES" sz="2200" b="1" i="0" kern="1200" dirty="0">
              <a:solidFill>
                <a:schemeClr val="tx1"/>
              </a:solidFill>
            </a:rPr>
            <a:t>la función fática del lenguaje no es precisamente informar</a:t>
          </a:r>
          <a:r>
            <a:rPr lang="es-ES" sz="2200" b="0" i="0" kern="1200" dirty="0">
              <a:solidFill>
                <a:schemeClr val="tx1"/>
              </a:solidFill>
            </a:rPr>
            <a:t>, sino verificar que el canal de comunicación funciona correctamente entre el emisor y el receptor.</a:t>
          </a:r>
          <a:endParaRPr lang="es-MX" sz="2200" kern="1200" dirty="0">
            <a:solidFill>
              <a:schemeClr val="tx1"/>
            </a:solidFill>
          </a:endParaRPr>
        </a:p>
      </dsp:txBody>
      <dsp:txXfrm>
        <a:off x="752110" y="3793066"/>
        <a:ext cx="9659996" cy="1083733"/>
      </dsp:txXfrm>
    </dsp:sp>
    <dsp:sp modelId="{20FB42E4-D7F9-44F3-99A3-B8CE1BEDF98D}">
      <dsp:nvSpPr>
        <dsp:cNvPr id="0" name=""/>
        <dsp:cNvSpPr/>
      </dsp:nvSpPr>
      <dsp:spPr>
        <a:xfrm>
          <a:off x="74777" y="36576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AD51-2261-43B7-BFA8-86C8A12BBA42}" type="datetimeFigureOut">
              <a:rPr lang="es-MX" smtClean="0"/>
              <a:t>08/04/2022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5692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AD51-2261-43B7-BFA8-86C8A12BBA42}" type="datetimeFigureOut">
              <a:rPr lang="es-MX" smtClean="0"/>
              <a:t>08/04/2022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34671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AD51-2261-43B7-BFA8-86C8A12BBA42}" type="datetimeFigureOut">
              <a:rPr lang="es-MX" smtClean="0"/>
              <a:t>08/04/2022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07560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AD51-2261-43B7-BFA8-86C8A12BBA42}" type="datetimeFigureOut">
              <a:rPr lang="es-MX" smtClean="0"/>
              <a:t>08/04/2022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40274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AD51-2261-43B7-BFA8-86C8A12BBA42}" type="datetimeFigureOut">
              <a:rPr lang="es-MX" smtClean="0"/>
              <a:t>08/04/2022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426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AD51-2261-43B7-BFA8-86C8A12BBA42}" type="datetimeFigureOut">
              <a:rPr lang="es-MX" smtClean="0"/>
              <a:t>08/04/2022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3957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AD51-2261-43B7-BFA8-86C8A12BBA42}" type="datetimeFigureOut">
              <a:rPr lang="es-MX" smtClean="0"/>
              <a:t>08/04/2022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09336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AD51-2261-43B7-BFA8-86C8A12BBA42}" type="datetimeFigureOut">
              <a:rPr lang="es-MX" smtClean="0"/>
              <a:t>08/04/2022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66701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AD51-2261-43B7-BFA8-86C8A12BBA42}" type="datetimeFigureOut">
              <a:rPr lang="es-MX" smtClean="0"/>
              <a:t>08/04/2022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2913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AD51-2261-43B7-BFA8-86C8A12BBA42}" type="datetimeFigureOut">
              <a:rPr lang="es-MX" smtClean="0"/>
              <a:t>08/04/2022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65440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AD51-2261-43B7-BFA8-86C8A12BBA42}" type="datetimeFigureOut">
              <a:rPr lang="es-MX" smtClean="0"/>
              <a:t>08/04/2022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0526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8AD51-2261-43B7-BFA8-86C8A12BBA42}" type="datetimeFigureOut">
              <a:rPr lang="es-MX" smtClean="0"/>
              <a:t>08/04/2022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55131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1OJuti3Vv2E?feature=oembed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17521" y="1139686"/>
            <a:ext cx="9144000" cy="1240669"/>
          </a:xfrm>
        </p:spPr>
        <p:txBody>
          <a:bodyPr>
            <a:noAutofit/>
          </a:bodyPr>
          <a:lstStyle/>
          <a:p>
            <a:r>
              <a:rPr lang="es-ES" sz="4400" dirty="0">
                <a:solidFill>
                  <a:schemeClr val="bg1"/>
                </a:solidFill>
                <a:latin typeface="Baskerville Old Face" panose="02020602080505020303" pitchFamily="18" charset="0"/>
              </a:rPr>
              <a:t>COMUNICACIÓN SOCIAL</a:t>
            </a:r>
            <a:endParaRPr lang="es-MX" sz="4400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593711"/>
            <a:ext cx="9144000" cy="1655762"/>
          </a:xfrm>
        </p:spPr>
        <p:txBody>
          <a:bodyPr/>
          <a:lstStyle/>
          <a:p>
            <a:r>
              <a:rPr lang="es-ES" dirty="0">
                <a:solidFill>
                  <a:srgbClr val="66FFFF"/>
                </a:solidFill>
                <a:latin typeface="Algerian" panose="04020705040A02060702" pitchFamily="82" charset="0"/>
              </a:rPr>
              <a:t>FUNCIONES DEL LENGUAJE</a:t>
            </a:r>
            <a:endParaRPr lang="es-MX" dirty="0">
              <a:solidFill>
                <a:srgbClr val="66FFFF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154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lementos multimedia en línea 3" title="FUNCIONES DEL LENGUAJE">
            <a:hlinkClick r:id="" action="ppaction://media"/>
            <a:extLst>
              <a:ext uri="{FF2B5EF4-FFF2-40B4-BE49-F238E27FC236}">
                <a16:creationId xmlns:a16="http://schemas.microsoft.com/office/drawing/2014/main" id="{76527A4C-95C6-46AA-ABE5-D0DAE1DA8B5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2035" y="104560"/>
            <a:ext cx="11096878" cy="626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0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6830A9D-F937-40DD-8BB3-6C52DA1D7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2929"/>
            <a:ext cx="10515600" cy="4351338"/>
          </a:xfrm>
        </p:spPr>
        <p:txBody>
          <a:bodyPr/>
          <a:lstStyle/>
          <a:p>
            <a:r>
              <a:rPr lang="es-ES" b="0" i="0" dirty="0">
                <a:effectLst/>
                <a:latin typeface="Open Sans"/>
              </a:rPr>
              <a:t>La función principal del lenguaje humano es</a:t>
            </a:r>
            <a:r>
              <a:rPr lang="es-ES" b="1" i="0" dirty="0">
                <a:effectLst/>
                <a:latin typeface="Open Sans"/>
              </a:rPr>
              <a:t> comunicar</a:t>
            </a:r>
            <a:r>
              <a:rPr lang="es-ES" b="0" i="0" dirty="0">
                <a:effectLst/>
                <a:latin typeface="Open Sans"/>
              </a:rPr>
              <a:t>. La comunicación humana, sin embargo, opera de maneras distintas según el tipo de mensaje que queramos trasmitir o el tipo de comunicación que busquemos sostener con uno o varios interlocutores.</a:t>
            </a:r>
          </a:p>
          <a:p>
            <a:r>
              <a:rPr lang="es-ES" b="0" i="0" dirty="0">
                <a:effectLst/>
                <a:latin typeface="Open Sans"/>
              </a:rPr>
              <a:t>En este sentido, dentro del campo de la Lingüística, </a:t>
            </a:r>
            <a:r>
              <a:rPr lang="es-ES" b="0" i="0" dirty="0" err="1">
                <a:effectLst/>
                <a:latin typeface="Open Sans"/>
              </a:rPr>
              <a:t>Roman</a:t>
            </a:r>
            <a:r>
              <a:rPr lang="es-ES" b="0" i="0" dirty="0">
                <a:effectLst/>
                <a:latin typeface="Open Sans"/>
              </a:rPr>
              <a:t> Jakobson ha distinguido </a:t>
            </a:r>
            <a:r>
              <a:rPr lang="es-ES" b="1" i="0" dirty="0">
                <a:effectLst/>
                <a:latin typeface="Open Sans"/>
              </a:rPr>
              <a:t>seis usos en el lenguaje</a:t>
            </a:r>
            <a:r>
              <a:rPr lang="es-ES" b="0" i="0" dirty="0">
                <a:effectLst/>
                <a:latin typeface="Open Sans"/>
              </a:rPr>
              <a:t>, a los que clasifica según la función que cumplen en el acto comunicativo: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27566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F016C804-0516-49AB-BBBF-2258792C2A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3080225"/>
              </p:ext>
            </p:extLst>
          </p:nvPr>
        </p:nvGraphicFramePr>
        <p:xfrm>
          <a:off x="437322" y="543340"/>
          <a:ext cx="11264348" cy="55949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30283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F016C804-0516-49AB-BBBF-2258792C2A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9550960"/>
              </p:ext>
            </p:extLst>
          </p:nvPr>
        </p:nvGraphicFramePr>
        <p:xfrm>
          <a:off x="437322" y="543340"/>
          <a:ext cx="11264348" cy="55949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6454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62066A-D9CC-448E-8945-25FE9C1D3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FUNCIÓN REFERENCIAL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7FAE7ACA-6EFC-4BD3-B4E6-B6DF1BB22A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3109955"/>
              </p:ext>
            </p:extLst>
          </p:nvPr>
        </p:nvGraphicFramePr>
        <p:xfrm>
          <a:off x="481496" y="719666"/>
          <a:ext cx="1087230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6173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7B52E60-FBA7-4CFA-B2CD-7A3C12DE18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4857299"/>
              </p:ext>
            </p:extLst>
          </p:nvPr>
        </p:nvGraphicFramePr>
        <p:xfrm>
          <a:off x="561008" y="600396"/>
          <a:ext cx="1029252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3366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C017EB-2CEE-44C9-8B61-E444C583E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7539" y="106628"/>
            <a:ext cx="4714461" cy="715007"/>
          </a:xfrm>
        </p:spPr>
        <p:txBody>
          <a:bodyPr/>
          <a:lstStyle/>
          <a:p>
            <a:r>
              <a:rPr lang="es-MX" b="1" i="0" dirty="0">
                <a:solidFill>
                  <a:srgbClr val="404040"/>
                </a:solidFill>
                <a:effectLst/>
                <a:latin typeface="OpenSans"/>
              </a:rPr>
              <a:t>Función emotiva</a:t>
            </a:r>
            <a:endParaRPr lang="es-MX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2808E38-00E1-4A2F-83AF-85A8D2028A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8968427"/>
              </p:ext>
            </p:extLst>
          </p:nvPr>
        </p:nvGraphicFramePr>
        <p:xfrm>
          <a:off x="830469" y="821635"/>
          <a:ext cx="10531061" cy="5492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1906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672744-A4A9-4F82-92BE-34D0D9D6E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330148" cy="748058"/>
          </a:xfrm>
        </p:spPr>
        <p:txBody>
          <a:bodyPr/>
          <a:lstStyle/>
          <a:p>
            <a:r>
              <a:rPr lang="es-MX" b="1" i="0" dirty="0">
                <a:solidFill>
                  <a:srgbClr val="404040"/>
                </a:solidFill>
                <a:effectLst/>
                <a:latin typeface="OpenSans"/>
              </a:rPr>
              <a:t>Función apelativa</a:t>
            </a:r>
            <a:endParaRPr lang="es-MX" dirty="0"/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844C5B32-1DB3-4E67-9EEC-B4D79593F8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2076089"/>
              </p:ext>
            </p:extLst>
          </p:nvPr>
        </p:nvGraphicFramePr>
        <p:xfrm>
          <a:off x="693529" y="1033671"/>
          <a:ext cx="10676835" cy="5488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7492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96AD16-9748-4E62-B1A6-B101F5CD6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9331" y="153090"/>
            <a:ext cx="3429000" cy="734805"/>
          </a:xfrm>
        </p:spPr>
        <p:txBody>
          <a:bodyPr/>
          <a:lstStyle/>
          <a:p>
            <a:r>
              <a:rPr lang="es-MX" b="1" i="0" dirty="0">
                <a:solidFill>
                  <a:srgbClr val="404040"/>
                </a:solidFill>
                <a:effectLst/>
                <a:latin typeface="OpenSans"/>
              </a:rPr>
              <a:t>Función fática</a:t>
            </a:r>
            <a:endParaRPr lang="es-MX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0BA41CE-6FBA-4FB6-8EE8-D02567C034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8885947"/>
              </p:ext>
            </p:extLst>
          </p:nvPr>
        </p:nvGraphicFramePr>
        <p:xfrm>
          <a:off x="538923" y="887895"/>
          <a:ext cx="1048688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70782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984</Words>
  <Application>Microsoft Office PowerPoint</Application>
  <PresentationFormat>Panorámica</PresentationFormat>
  <Paragraphs>38</Paragraphs>
  <Slides>10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Algerian</vt:lpstr>
      <vt:lpstr>Arial</vt:lpstr>
      <vt:lpstr>Baskerville Old Face</vt:lpstr>
      <vt:lpstr>Calibri</vt:lpstr>
      <vt:lpstr>Calibri Light</vt:lpstr>
      <vt:lpstr>Open Sans</vt:lpstr>
      <vt:lpstr>OpenSans</vt:lpstr>
      <vt:lpstr>Tema de Office</vt:lpstr>
      <vt:lpstr>COMUNICACIÓN SOCIAL</vt:lpstr>
      <vt:lpstr>Presentación de PowerPoint</vt:lpstr>
      <vt:lpstr>Presentación de PowerPoint</vt:lpstr>
      <vt:lpstr>Presentación de PowerPoint</vt:lpstr>
      <vt:lpstr>FUNCIÓN REFERENCIAL</vt:lpstr>
      <vt:lpstr>Presentación de PowerPoint</vt:lpstr>
      <vt:lpstr>Función emotiva</vt:lpstr>
      <vt:lpstr>Función apelativa</vt:lpstr>
      <vt:lpstr>Función fática</vt:lpstr>
      <vt:lpstr>Presentación de PowerPoint</vt:lpstr>
    </vt:vector>
  </TitlesOfParts>
  <Company>Vermaris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lizbeth quezada</dc:creator>
  <cp:lastModifiedBy>lizbeth quezada</cp:lastModifiedBy>
  <cp:revision>82</cp:revision>
  <dcterms:created xsi:type="dcterms:W3CDTF">2020-05-14T14:52:52Z</dcterms:created>
  <dcterms:modified xsi:type="dcterms:W3CDTF">2022-04-08T20:20:34Z</dcterms:modified>
</cp:coreProperties>
</file>