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81" r:id="rId4"/>
    <p:sldId id="282" r:id="rId5"/>
    <p:sldId id="278" r:id="rId6"/>
    <p:sldId id="283" r:id="rId7"/>
    <p:sldId id="284" r:id="rId8"/>
    <p:sldId id="285" r:id="rId9"/>
    <p:sldId id="286" r:id="rId10"/>
    <p:sldId id="273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CC"/>
    <a:srgbClr val="990099"/>
    <a:srgbClr val="6600CC"/>
    <a:srgbClr val="66FF33"/>
    <a:srgbClr val="FF0066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5692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467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756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4027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42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93957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0933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6670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7291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544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05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AD51-2261-43B7-BFA8-86C8A12BBA42}" type="datetimeFigureOut">
              <a:rPr lang="es-MX" smtClean="0"/>
              <a:t>11/10/2022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B9FE8-3E1B-4A60-A2A2-73A95FE4965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513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4946" y="1732114"/>
            <a:ext cx="9144000" cy="1240669"/>
          </a:xfrm>
        </p:spPr>
        <p:txBody>
          <a:bodyPr>
            <a:noAutofit/>
          </a:bodyPr>
          <a:lstStyle/>
          <a:p>
            <a:r>
              <a:rPr lang="es-ES" sz="66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HISTORIA DE LA EDUCACIÓN</a:t>
            </a:r>
            <a:endParaRPr lang="es-MX" sz="66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69867" y="4891138"/>
            <a:ext cx="90685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MTRA: DEYANIRA LIZBETH </a:t>
            </a:r>
          </a:p>
          <a:p>
            <a:pPr algn="ctr"/>
            <a:r>
              <a:rPr lang="es-E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QUEZADA GUTIÉRREZ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5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638981" y="211256"/>
            <a:ext cx="4038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nprior" panose="02000400000000000000" pitchFamily="2" charset="0"/>
              </a:rPr>
              <a:t>ACTIVIDAD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nprior" panose="02000400000000000000" pitchFamily="2" charset="0"/>
            </a:endParaRPr>
          </a:p>
        </p:txBody>
      </p:sp>
      <p:sp>
        <p:nvSpPr>
          <p:cNvPr id="5" name="Marcador de contenido 1"/>
          <p:cNvSpPr>
            <a:spLocks noGrp="1"/>
          </p:cNvSpPr>
          <p:nvPr>
            <p:ph idx="1"/>
          </p:nvPr>
        </p:nvSpPr>
        <p:spPr>
          <a:xfrm>
            <a:off x="120464" y="1290734"/>
            <a:ext cx="11422352" cy="4351338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s-MX" sz="18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En equipos realicen </a:t>
            </a:r>
            <a:r>
              <a:rPr lang="es-MX" sz="18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una pequeña exposición sobre los métodos de la pedagogía: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s-MX" sz="18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Método tradicional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s-MX" sz="18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Método romántico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s-MX" sz="1800" b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Método conductista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s-MX" sz="1800" b="1">
              <a:solidFill>
                <a:srgbClr val="00B050"/>
              </a:solidFill>
              <a:latin typeface="Bookman Old Style" panose="020506040505050202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s-MX" sz="1800" b="1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2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552" r="12914"/>
          <a:stretch/>
        </p:blipFill>
        <p:spPr>
          <a:xfrm>
            <a:off x="-1" y="0"/>
            <a:ext cx="10753859" cy="68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947" r="12815"/>
          <a:stretch/>
        </p:blipFill>
        <p:spPr>
          <a:xfrm>
            <a:off x="-1" y="0"/>
            <a:ext cx="10921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145" r="12618"/>
          <a:stretch/>
        </p:blipFill>
        <p:spPr>
          <a:xfrm>
            <a:off x="0" y="0"/>
            <a:ext cx="10792496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igen y Evolución de la Pedagogía (by Oscar Heredi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3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739" r="13508"/>
          <a:stretch/>
        </p:blipFill>
        <p:spPr>
          <a:xfrm>
            <a:off x="-1" y="0"/>
            <a:ext cx="1089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046" r="13014"/>
          <a:stretch/>
        </p:blipFill>
        <p:spPr>
          <a:xfrm>
            <a:off x="0" y="0"/>
            <a:ext cx="10985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937" r="13805"/>
          <a:stretch/>
        </p:blipFill>
        <p:spPr>
          <a:xfrm>
            <a:off x="-1" y="0"/>
            <a:ext cx="10367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1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542" r="13112"/>
          <a:stretch/>
        </p:blipFill>
        <p:spPr>
          <a:xfrm>
            <a:off x="-1" y="0"/>
            <a:ext cx="10779617" cy="69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30</Words>
  <Application>Microsoft Office PowerPoint</Application>
  <PresentationFormat>Panorámica</PresentationFormat>
  <Paragraphs>8</Paragraphs>
  <Slides>10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Algerian</vt:lpstr>
      <vt:lpstr>Arial</vt:lpstr>
      <vt:lpstr>Arnprior</vt:lpstr>
      <vt:lpstr>Baskerville Old Face</vt:lpstr>
      <vt:lpstr>Bookman Old Style</vt:lpstr>
      <vt:lpstr>Calibri</vt:lpstr>
      <vt:lpstr>Calibri Light</vt:lpstr>
      <vt:lpstr>Wingdings</vt:lpstr>
      <vt:lpstr>Tema de Office</vt:lpstr>
      <vt:lpstr>HISTORIA DE LA EDUCACIÓN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Vermaris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lizbeth quezada</dc:creator>
  <cp:lastModifiedBy>Yaris</cp:lastModifiedBy>
  <cp:revision>210</cp:revision>
  <dcterms:created xsi:type="dcterms:W3CDTF">2020-05-14T14:52:52Z</dcterms:created>
  <dcterms:modified xsi:type="dcterms:W3CDTF">2022-10-11T22:16:29Z</dcterms:modified>
</cp:coreProperties>
</file>