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4" r:id="rId4"/>
    <p:sldId id="273" r:id="rId5"/>
    <p:sldId id="272" r:id="rId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08/01/2023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569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08/01/2023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467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08/01/2023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7560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08/01/2023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0274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08/01/2023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426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08/01/2023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3957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08/01/2023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9336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08/01/2023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6701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08/01/2023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291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08/01/2023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65440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AD51-2261-43B7-BFA8-86C8A12BBA42}" type="datetimeFigureOut">
              <a:rPr lang="es-MX" smtClean="0"/>
              <a:t>08/01/2023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526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8AD51-2261-43B7-BFA8-86C8A12BBA42}" type="datetimeFigureOut">
              <a:rPr lang="es-MX" smtClean="0"/>
              <a:t>08/01/2023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B9FE8-3E1B-4A60-A2A2-73A95FE496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5131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rezi.com/jfzdlp536crq/habilidades-del-lenguaj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YICQzigPa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17521" y="1139686"/>
            <a:ext cx="9144000" cy="1240669"/>
          </a:xfrm>
        </p:spPr>
        <p:txBody>
          <a:bodyPr>
            <a:noAutofit/>
          </a:bodyPr>
          <a:lstStyle/>
          <a:p>
            <a:r>
              <a:rPr lang="es-ES" sz="4400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ESTRATEGIAS DE COMUNICACIÓN ESCRITA</a:t>
            </a:r>
            <a:endParaRPr lang="es-MX" sz="4400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593711"/>
            <a:ext cx="9144000" cy="1655762"/>
          </a:xfrm>
        </p:spPr>
        <p:txBody>
          <a:bodyPr/>
          <a:lstStyle/>
          <a:p>
            <a:r>
              <a:rPr lang="es-ES" dirty="0">
                <a:solidFill>
                  <a:srgbClr val="66FFFF"/>
                </a:solidFill>
                <a:latin typeface="Algerian" panose="04020705040A02060702" pitchFamily="82" charset="0"/>
              </a:rPr>
              <a:t>LENGUAJE ESCRITO</a:t>
            </a:r>
            <a:endParaRPr lang="es-MX" dirty="0">
              <a:solidFill>
                <a:srgbClr val="66FFFF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15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BFC80C51-D4C3-4382-9831-0A9687F68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0" t="19888" r="34346" b="12832"/>
          <a:stretch/>
        </p:blipFill>
        <p:spPr>
          <a:xfrm>
            <a:off x="2782956" y="0"/>
            <a:ext cx="6738731" cy="654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6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hlinkClick r:id="rId2"/>
              </a:rPr>
              <a:t>https://prezi.com/jfzdlp536crq/habilidades-del-lenguaje</a:t>
            </a:r>
            <a:r>
              <a:rPr lang="es-MX" dirty="0" smtClean="0">
                <a:hlinkClick r:id="rId2"/>
              </a:rPr>
              <a:t>/</a:t>
            </a:r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4095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ACTIVIDAD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En equipos busquen 4 acertijos sobre los siguientes temas:</a:t>
            </a:r>
          </a:p>
          <a:p>
            <a:r>
              <a:rPr lang="es-MX" dirty="0" smtClean="0"/>
              <a:t>Equipo 1comunicación oral en el trabajo.</a:t>
            </a:r>
          </a:p>
          <a:p>
            <a:r>
              <a:rPr lang="es-MX" dirty="0" smtClean="0"/>
              <a:t>Equipo 2 comunicación escrita en el trabajo.</a:t>
            </a:r>
          </a:p>
          <a:p>
            <a:r>
              <a:rPr lang="es-MX" dirty="0" smtClean="0"/>
              <a:t>Posteriormente compartirlos con l equipo contrario para resolverlos.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3564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711757" y="3244334"/>
            <a:ext cx="47684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hlinkClick r:id="rId2"/>
              </a:rPr>
              <a:t>https://www.youtube.com/watch?v=-</a:t>
            </a:r>
            <a:r>
              <a:rPr lang="es-MX" dirty="0" smtClean="0">
                <a:hlinkClick r:id="rId2"/>
              </a:rPr>
              <a:t>YICQzigPaE</a:t>
            </a:r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5964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50</Words>
  <Application>Microsoft Office PowerPoint</Application>
  <PresentationFormat>Panorámica</PresentationFormat>
  <Paragraphs>9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Algerian</vt:lpstr>
      <vt:lpstr>Arial</vt:lpstr>
      <vt:lpstr>Baskerville Old Face</vt:lpstr>
      <vt:lpstr>Calibri</vt:lpstr>
      <vt:lpstr>Calibri Light</vt:lpstr>
      <vt:lpstr>Tema de Office</vt:lpstr>
      <vt:lpstr>ESTRATEGIAS DE COMUNICACIÓN ESCRITA</vt:lpstr>
      <vt:lpstr>Presentación de PowerPoint</vt:lpstr>
      <vt:lpstr>Presentación de PowerPoint</vt:lpstr>
      <vt:lpstr>ACTIVIDAD</vt:lpstr>
      <vt:lpstr>Presentación de PowerPoint</vt:lpstr>
    </vt:vector>
  </TitlesOfParts>
  <Company>Vermaris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lizbeth quezada</dc:creator>
  <cp:lastModifiedBy>Yaris</cp:lastModifiedBy>
  <cp:revision>95</cp:revision>
  <dcterms:created xsi:type="dcterms:W3CDTF">2020-05-14T14:52:52Z</dcterms:created>
  <dcterms:modified xsi:type="dcterms:W3CDTF">2023-01-08T22:50:28Z</dcterms:modified>
</cp:coreProperties>
</file>