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7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0000FF"/>
    <a:srgbClr val="990099"/>
    <a:srgbClr val="FF33CC"/>
    <a:srgbClr val="6600CC"/>
    <a:srgbClr val="66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569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467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75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02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42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95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0933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67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291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544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52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AD51-2261-43B7-BFA8-86C8A12BBA42}" type="datetimeFigureOut">
              <a:rPr lang="es-MX" smtClean="0"/>
              <a:t>08/01/2023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513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rezi.com/zqibl9h1best/desarrollo-cognitivo-del-nin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4946" y="1732114"/>
            <a:ext cx="9144000" cy="1240669"/>
          </a:xfrm>
        </p:spPr>
        <p:txBody>
          <a:bodyPr>
            <a:noAutofit/>
          </a:bodyPr>
          <a:lstStyle/>
          <a:p>
            <a:r>
              <a:rPr lang="es-ES" sz="66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DESARROLLO DE LA INFANCIA </a:t>
            </a:r>
            <a:endParaRPr lang="es-MX" sz="66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69867" y="4891138"/>
            <a:ext cx="90685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MTRA: DEYANIRA LIZBETH </a:t>
            </a:r>
          </a:p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QUEZADA GUTIÉRREZ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43301" y="629923"/>
            <a:ext cx="8219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>
                <a:solidFill>
                  <a:srgbClr val="FF33CC"/>
                </a:solidFill>
                <a:latin typeface="RalewayRegular"/>
              </a:rPr>
              <a:t>DESARROLLO PRENATAL, PERINATAL Y POST-NATAL</a:t>
            </a:r>
            <a:endParaRPr lang="es-MX" sz="2400" b="1" i="0" dirty="0">
              <a:solidFill>
                <a:srgbClr val="FF33CC"/>
              </a:solidFill>
              <a:effectLst/>
              <a:latin typeface="RalewayRegular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01622" y="1914045"/>
            <a:ext cx="1126462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Para esta clase se realizó una presentación en </a:t>
            </a:r>
            <a:r>
              <a:rPr lang="es-MX" b="1" dirty="0" err="1" smtClean="0">
                <a:solidFill>
                  <a:srgbClr val="152235"/>
                </a:solidFill>
                <a:latin typeface="RalewayRegular"/>
              </a:rPr>
              <a:t>Prezi</a:t>
            </a:r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 y en la liga podrás encontrar dicha </a:t>
            </a:r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presentación</a:t>
            </a:r>
          </a:p>
          <a:p>
            <a:endParaRPr lang="es-MX" b="1" dirty="0">
              <a:solidFill>
                <a:srgbClr val="152235"/>
              </a:solidFill>
              <a:latin typeface="RalewayRegular"/>
            </a:endParaRPr>
          </a:p>
          <a:p>
            <a:endParaRPr lang="es-MX" b="1" dirty="0" smtClean="0">
              <a:solidFill>
                <a:srgbClr val="152235"/>
              </a:solidFill>
              <a:latin typeface="RalewayRegular"/>
            </a:endParaRPr>
          </a:p>
          <a:p>
            <a:r>
              <a:rPr lang="es-MX" dirty="0">
                <a:hlinkClick r:id="rId2"/>
              </a:rPr>
              <a:t>https://prezi.com/zqibl9h1best/desarrollo-cognitivo-del-nino/</a:t>
            </a:r>
            <a:endParaRPr lang="es-MX" dirty="0"/>
          </a:p>
          <a:p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 </a:t>
            </a:r>
            <a:endParaRPr lang="es-MX" b="1" i="0" dirty="0">
              <a:solidFill>
                <a:srgbClr val="152235"/>
              </a:solidFill>
              <a:effectLst/>
              <a:latin typeface="Raleway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8356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38981" y="211256"/>
            <a:ext cx="4038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nprior" panose="02000400000000000000" pitchFamily="2" charset="0"/>
              </a:rPr>
              <a:t>ACTIVIDAD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nprior" panose="02000400000000000000" pitchFamily="2" charset="0"/>
            </a:endParaRPr>
          </a:p>
        </p:txBody>
      </p:sp>
      <p:sp>
        <p:nvSpPr>
          <p:cNvPr id="5" name="Marcador de contenido 1"/>
          <p:cNvSpPr>
            <a:spLocks noGrp="1"/>
          </p:cNvSpPr>
          <p:nvPr>
            <p:ph idx="1"/>
          </p:nvPr>
        </p:nvSpPr>
        <p:spPr>
          <a:xfrm>
            <a:off x="120464" y="1290733"/>
            <a:ext cx="11422352" cy="3886573"/>
          </a:xfrm>
        </p:spPr>
        <p:txBody>
          <a:bodyPr>
            <a:noAutofit/>
          </a:bodyPr>
          <a:lstStyle/>
          <a:p>
            <a:pPr marL="0" indent="0">
              <a:buClr>
                <a:srgbClr val="002060"/>
              </a:buClr>
              <a:buNone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En equipos seleccionen uno de los seis procesos importantes del desarrollo cognitivo del niño: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Clasificación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Conservación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Descentramiento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Reversibilidad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Seriación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Transitividad 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s-MX" sz="1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Posteriormente busquen un vídeo referente al tema seleccionado. </a:t>
            </a:r>
            <a:endParaRPr lang="es-MX" sz="1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9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69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3" baseType="lpstr">
      <vt:lpstr>Algerian</vt:lpstr>
      <vt:lpstr>Arial</vt:lpstr>
      <vt:lpstr>Arnprior</vt:lpstr>
      <vt:lpstr>Baskerville Old Face</vt:lpstr>
      <vt:lpstr>Bookman Old Style</vt:lpstr>
      <vt:lpstr>Calibri</vt:lpstr>
      <vt:lpstr>Calibri Light</vt:lpstr>
      <vt:lpstr>RalewayRegular</vt:lpstr>
      <vt:lpstr>Wingdings</vt:lpstr>
      <vt:lpstr>Tema de Office</vt:lpstr>
      <vt:lpstr>DESARROLLO DE LA INFANCIA 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lizbeth quezada</dc:creator>
  <cp:lastModifiedBy>Yaris</cp:lastModifiedBy>
  <cp:revision>225</cp:revision>
  <dcterms:created xsi:type="dcterms:W3CDTF">2020-05-14T14:52:52Z</dcterms:created>
  <dcterms:modified xsi:type="dcterms:W3CDTF">2023-01-08T23:08:38Z</dcterms:modified>
</cp:coreProperties>
</file>