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71" r:id="rId4"/>
    <p:sldId id="258" r:id="rId5"/>
    <p:sldId id="259" r:id="rId6"/>
    <p:sldId id="260" r:id="rId7"/>
    <p:sldId id="261" r:id="rId8"/>
    <p:sldId id="262" r:id="rId9"/>
    <p:sldId id="263" r:id="rId10"/>
    <p:sldId id="264" r:id="rId11"/>
    <p:sldId id="269" r:id="rId12"/>
    <p:sldId id="266" r:id="rId13"/>
    <p:sldId id="267" r:id="rId14"/>
    <p:sldId id="268" r:id="rId15"/>
    <p:sldId id="272"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waldo contreras" userId="1f7118e28d3c2d94" providerId="LiveId" clId="{ED6C1968-9857-44DF-BA90-71908D86E091}"/>
    <pc:docChg chg="modSld">
      <pc:chgData name="oswaldo contreras" userId="1f7118e28d3c2d94" providerId="LiveId" clId="{ED6C1968-9857-44DF-BA90-71908D86E091}" dt="2022-12-10T15:02:08.024" v="56" actId="20577"/>
      <pc:docMkLst>
        <pc:docMk/>
      </pc:docMkLst>
      <pc:sldChg chg="modSp">
        <pc:chgData name="oswaldo contreras" userId="1f7118e28d3c2d94" providerId="LiveId" clId="{ED6C1968-9857-44DF-BA90-71908D86E091}" dt="2022-12-10T15:02:08.024" v="56" actId="20577"/>
        <pc:sldMkLst>
          <pc:docMk/>
          <pc:sldMk cId="0" sldId="261"/>
        </pc:sldMkLst>
        <pc:spChg chg="mod">
          <ac:chgData name="oswaldo contreras" userId="1f7118e28d3c2d94" providerId="LiveId" clId="{ED6C1968-9857-44DF-BA90-71908D86E091}" dt="2022-12-10T15:02:08.024" v="56" actId="20577"/>
          <ac:spMkLst>
            <pc:docMk/>
            <pc:sldMk cId="0" sldId="261"/>
            <ac:spMk id="139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43C66-C4CF-445A-AE6E-4E652CD87A42}"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s-MX"/>
        </a:p>
      </dgm:t>
    </dgm:pt>
    <dgm:pt modelId="{8DCD0EA8-FF7C-49D4-831D-1C0B53A28C31}">
      <dgm:prSet phldrT="[Texto]"/>
      <dgm:spPr/>
      <dgm:t>
        <a:bodyPr/>
        <a:lstStyle/>
        <a:p>
          <a:r>
            <a:rPr lang="es-ES" dirty="0"/>
            <a:t>Etapa genital </a:t>
          </a:r>
        </a:p>
        <a:p>
          <a:r>
            <a:rPr lang="es-ES" dirty="0"/>
            <a:t>Adolescencia </a:t>
          </a:r>
          <a:endParaRPr lang="es-MX" dirty="0"/>
        </a:p>
      </dgm:t>
    </dgm:pt>
    <dgm:pt modelId="{970037F6-24B7-4A87-BBA9-5338CB32A4AA}" type="parTrans" cxnId="{175660A9-BFE6-4387-8433-09285BDDE365}">
      <dgm:prSet/>
      <dgm:spPr/>
      <dgm:t>
        <a:bodyPr/>
        <a:lstStyle/>
        <a:p>
          <a:endParaRPr lang="es-MX"/>
        </a:p>
      </dgm:t>
    </dgm:pt>
    <dgm:pt modelId="{3AFB5428-E0D3-4352-B23F-BFA190E3208B}" type="sibTrans" cxnId="{175660A9-BFE6-4387-8433-09285BDDE365}">
      <dgm:prSet/>
      <dgm:spPr/>
      <dgm:t>
        <a:bodyPr/>
        <a:lstStyle/>
        <a:p>
          <a:endParaRPr lang="es-MX"/>
        </a:p>
      </dgm:t>
    </dgm:pt>
    <dgm:pt modelId="{2113F029-949D-4E77-A3A8-EC56891E77AC}">
      <dgm:prSet phldrT="[Texto]"/>
      <dgm:spPr/>
      <dgm:t>
        <a:bodyPr/>
        <a:lstStyle/>
        <a:p>
          <a:r>
            <a:rPr lang="es-ES" dirty="0"/>
            <a:t>Etapa Oral de </a:t>
          </a:r>
        </a:p>
        <a:p>
          <a:r>
            <a:rPr lang="es-ES" dirty="0"/>
            <a:t>0-1 años</a:t>
          </a:r>
          <a:endParaRPr lang="es-MX" dirty="0"/>
        </a:p>
      </dgm:t>
    </dgm:pt>
    <dgm:pt modelId="{5FF27F86-9ADC-4F1C-8B62-00E60B818EB8}" type="parTrans" cxnId="{05160441-30B3-45DF-8170-A662A4035764}">
      <dgm:prSet/>
      <dgm:spPr/>
      <dgm:t>
        <a:bodyPr/>
        <a:lstStyle/>
        <a:p>
          <a:endParaRPr lang="es-MX"/>
        </a:p>
      </dgm:t>
    </dgm:pt>
    <dgm:pt modelId="{F176408A-26D0-4D5B-968E-E6BF07DDB406}" type="sibTrans" cxnId="{05160441-30B3-45DF-8170-A662A4035764}">
      <dgm:prSet/>
      <dgm:spPr/>
      <dgm:t>
        <a:bodyPr/>
        <a:lstStyle/>
        <a:p>
          <a:endParaRPr lang="es-MX"/>
        </a:p>
      </dgm:t>
    </dgm:pt>
    <dgm:pt modelId="{A73FB440-8F4E-4E01-8331-CEDACDE7C533}">
      <dgm:prSet phldrT="[Texto]"/>
      <dgm:spPr/>
      <dgm:t>
        <a:bodyPr/>
        <a:lstStyle/>
        <a:p>
          <a:r>
            <a:rPr lang="es-ES" dirty="0"/>
            <a:t>Etapa Anal de </a:t>
          </a:r>
        </a:p>
        <a:p>
          <a:r>
            <a:rPr lang="es-ES" dirty="0"/>
            <a:t>2 a 3 años</a:t>
          </a:r>
          <a:endParaRPr lang="es-MX" dirty="0"/>
        </a:p>
      </dgm:t>
    </dgm:pt>
    <dgm:pt modelId="{2F4A5235-7F93-4316-801D-C1248F1319C0}" type="parTrans" cxnId="{B2BB00ED-18D7-494D-A74A-00A4523E01FB}">
      <dgm:prSet/>
      <dgm:spPr/>
      <dgm:t>
        <a:bodyPr/>
        <a:lstStyle/>
        <a:p>
          <a:endParaRPr lang="es-MX"/>
        </a:p>
      </dgm:t>
    </dgm:pt>
    <dgm:pt modelId="{77578AA8-3016-4622-B68E-441363EA8DEC}" type="sibTrans" cxnId="{B2BB00ED-18D7-494D-A74A-00A4523E01FB}">
      <dgm:prSet/>
      <dgm:spPr/>
      <dgm:t>
        <a:bodyPr/>
        <a:lstStyle/>
        <a:p>
          <a:endParaRPr lang="es-MX"/>
        </a:p>
      </dgm:t>
    </dgm:pt>
    <dgm:pt modelId="{77B9F519-AC07-442C-B554-D8BFEB1C176E}">
      <dgm:prSet phldrT="[Texto]"/>
      <dgm:spPr/>
      <dgm:t>
        <a:bodyPr/>
        <a:lstStyle/>
        <a:p>
          <a:r>
            <a:rPr lang="es-ES" dirty="0"/>
            <a:t>Etapa Fálica </a:t>
          </a:r>
        </a:p>
        <a:p>
          <a:r>
            <a:rPr lang="es-ES" dirty="0"/>
            <a:t>De 4 a 5 años</a:t>
          </a:r>
          <a:endParaRPr lang="es-MX" dirty="0"/>
        </a:p>
      </dgm:t>
    </dgm:pt>
    <dgm:pt modelId="{41F4D8A4-FE68-46C0-A6E4-59700C015E23}" type="parTrans" cxnId="{CC1279F6-5479-4493-A7C6-3C8CE860762D}">
      <dgm:prSet/>
      <dgm:spPr/>
      <dgm:t>
        <a:bodyPr/>
        <a:lstStyle/>
        <a:p>
          <a:endParaRPr lang="es-MX"/>
        </a:p>
      </dgm:t>
    </dgm:pt>
    <dgm:pt modelId="{50F338C1-ACC8-49C9-8690-3887516B2227}" type="sibTrans" cxnId="{CC1279F6-5479-4493-A7C6-3C8CE860762D}">
      <dgm:prSet/>
      <dgm:spPr/>
      <dgm:t>
        <a:bodyPr/>
        <a:lstStyle/>
        <a:p>
          <a:endParaRPr lang="es-MX"/>
        </a:p>
      </dgm:t>
    </dgm:pt>
    <dgm:pt modelId="{C5A76074-02BB-4AD6-B1E2-BBA204C8AFBD}">
      <dgm:prSet phldrT="[Texto]"/>
      <dgm:spPr/>
      <dgm:t>
        <a:bodyPr/>
        <a:lstStyle/>
        <a:p>
          <a:r>
            <a:rPr lang="es-ES" dirty="0"/>
            <a:t>Etapa de Latencia de </a:t>
          </a:r>
        </a:p>
        <a:p>
          <a:r>
            <a:rPr lang="es-ES" dirty="0"/>
            <a:t>6 a 12 años</a:t>
          </a:r>
        </a:p>
      </dgm:t>
    </dgm:pt>
    <dgm:pt modelId="{26CE12CF-EB2A-439B-AF52-09562F73092B}" type="parTrans" cxnId="{5AA5F1F3-0EDA-4BA3-A39E-946EFB77259B}">
      <dgm:prSet/>
      <dgm:spPr/>
      <dgm:t>
        <a:bodyPr/>
        <a:lstStyle/>
        <a:p>
          <a:endParaRPr lang="es-MX"/>
        </a:p>
      </dgm:t>
    </dgm:pt>
    <dgm:pt modelId="{EC6BCBA7-885D-45D3-A0BD-6D42DB742B02}" type="sibTrans" cxnId="{5AA5F1F3-0EDA-4BA3-A39E-946EFB77259B}">
      <dgm:prSet/>
      <dgm:spPr/>
      <dgm:t>
        <a:bodyPr/>
        <a:lstStyle/>
        <a:p>
          <a:endParaRPr lang="es-MX"/>
        </a:p>
      </dgm:t>
    </dgm:pt>
    <dgm:pt modelId="{438874BF-DFB6-4497-9009-C8DDA2D557C2}" type="pres">
      <dgm:prSet presAssocID="{DBD43C66-C4CF-445A-AE6E-4E652CD87A42}" presName="Name0" presStyleCnt="0">
        <dgm:presLayoutVars>
          <dgm:chMax val="1"/>
          <dgm:dir/>
          <dgm:animLvl val="ctr"/>
          <dgm:resizeHandles val="exact"/>
        </dgm:presLayoutVars>
      </dgm:prSet>
      <dgm:spPr/>
    </dgm:pt>
    <dgm:pt modelId="{A6C43FAF-5F3D-411E-8DF4-8716AFC9F15A}" type="pres">
      <dgm:prSet presAssocID="{8DCD0EA8-FF7C-49D4-831D-1C0B53A28C31}" presName="centerShape" presStyleLbl="node0" presStyleIdx="0" presStyleCnt="1"/>
      <dgm:spPr/>
    </dgm:pt>
    <dgm:pt modelId="{8DBAE74C-53C8-4ECA-8D26-C0337EE271F7}" type="pres">
      <dgm:prSet presAssocID="{2113F029-949D-4E77-A3A8-EC56891E77AC}" presName="node" presStyleLbl="node1" presStyleIdx="0" presStyleCnt="4">
        <dgm:presLayoutVars>
          <dgm:bulletEnabled val="1"/>
        </dgm:presLayoutVars>
      </dgm:prSet>
      <dgm:spPr/>
    </dgm:pt>
    <dgm:pt modelId="{D44B8DD2-5CA9-468A-AA18-1ECDD137940C}" type="pres">
      <dgm:prSet presAssocID="{2113F029-949D-4E77-A3A8-EC56891E77AC}" presName="dummy" presStyleCnt="0"/>
      <dgm:spPr/>
    </dgm:pt>
    <dgm:pt modelId="{E4C72129-CE05-4B6A-860B-5364A7349035}" type="pres">
      <dgm:prSet presAssocID="{F176408A-26D0-4D5B-968E-E6BF07DDB406}" presName="sibTrans" presStyleLbl="sibTrans2D1" presStyleIdx="0" presStyleCnt="4"/>
      <dgm:spPr/>
    </dgm:pt>
    <dgm:pt modelId="{66D66AA5-E3EC-4AFC-A2A3-1C790BCD8123}" type="pres">
      <dgm:prSet presAssocID="{A73FB440-8F4E-4E01-8331-CEDACDE7C533}" presName="node" presStyleLbl="node1" presStyleIdx="1" presStyleCnt="4">
        <dgm:presLayoutVars>
          <dgm:bulletEnabled val="1"/>
        </dgm:presLayoutVars>
      </dgm:prSet>
      <dgm:spPr/>
    </dgm:pt>
    <dgm:pt modelId="{2519A023-5319-4AFE-8506-C8C60BE1CD3D}" type="pres">
      <dgm:prSet presAssocID="{A73FB440-8F4E-4E01-8331-CEDACDE7C533}" presName="dummy" presStyleCnt="0"/>
      <dgm:spPr/>
    </dgm:pt>
    <dgm:pt modelId="{9BC96BCE-856D-4ED9-9564-B6E8258D5BD9}" type="pres">
      <dgm:prSet presAssocID="{77578AA8-3016-4622-B68E-441363EA8DEC}" presName="sibTrans" presStyleLbl="sibTrans2D1" presStyleIdx="1" presStyleCnt="4"/>
      <dgm:spPr/>
    </dgm:pt>
    <dgm:pt modelId="{F085F553-CEAF-4627-9C92-3F7DC0BBC683}" type="pres">
      <dgm:prSet presAssocID="{77B9F519-AC07-442C-B554-D8BFEB1C176E}" presName="node" presStyleLbl="node1" presStyleIdx="2" presStyleCnt="4">
        <dgm:presLayoutVars>
          <dgm:bulletEnabled val="1"/>
        </dgm:presLayoutVars>
      </dgm:prSet>
      <dgm:spPr/>
    </dgm:pt>
    <dgm:pt modelId="{AEAACD4D-3555-4AAB-B25F-1AA2260E2E29}" type="pres">
      <dgm:prSet presAssocID="{77B9F519-AC07-442C-B554-D8BFEB1C176E}" presName="dummy" presStyleCnt="0"/>
      <dgm:spPr/>
    </dgm:pt>
    <dgm:pt modelId="{CDC54C0B-DFCF-4449-8A61-44BECF78A5FA}" type="pres">
      <dgm:prSet presAssocID="{50F338C1-ACC8-49C9-8690-3887516B2227}" presName="sibTrans" presStyleLbl="sibTrans2D1" presStyleIdx="2" presStyleCnt="4"/>
      <dgm:spPr/>
    </dgm:pt>
    <dgm:pt modelId="{607890B3-05B2-42E5-A8B7-C9CB1616CA61}" type="pres">
      <dgm:prSet presAssocID="{C5A76074-02BB-4AD6-B1E2-BBA204C8AFBD}" presName="node" presStyleLbl="node1" presStyleIdx="3" presStyleCnt="4">
        <dgm:presLayoutVars>
          <dgm:bulletEnabled val="1"/>
        </dgm:presLayoutVars>
      </dgm:prSet>
      <dgm:spPr/>
    </dgm:pt>
    <dgm:pt modelId="{80D4B1E5-8A2C-4703-BA3F-CC6DC74DD31A}" type="pres">
      <dgm:prSet presAssocID="{C5A76074-02BB-4AD6-B1E2-BBA204C8AFBD}" presName="dummy" presStyleCnt="0"/>
      <dgm:spPr/>
    </dgm:pt>
    <dgm:pt modelId="{17E88C77-F97F-4F0F-9820-9FE5FE80BEDC}" type="pres">
      <dgm:prSet presAssocID="{EC6BCBA7-885D-45D3-A0BD-6D42DB742B02}" presName="sibTrans" presStyleLbl="sibTrans2D1" presStyleIdx="3" presStyleCnt="4"/>
      <dgm:spPr/>
    </dgm:pt>
  </dgm:ptLst>
  <dgm:cxnLst>
    <dgm:cxn modelId="{786A3D1D-66EA-4A3F-A364-CD39B305D63F}" type="presOf" srcId="{F176408A-26D0-4D5B-968E-E6BF07DDB406}" destId="{E4C72129-CE05-4B6A-860B-5364A7349035}" srcOrd="0" destOrd="0" presId="urn:microsoft.com/office/officeart/2005/8/layout/radial6"/>
    <dgm:cxn modelId="{722E4C26-1152-4CCE-ADAF-12DE9F1C3A8E}" type="presOf" srcId="{EC6BCBA7-885D-45D3-A0BD-6D42DB742B02}" destId="{17E88C77-F97F-4F0F-9820-9FE5FE80BEDC}" srcOrd="0" destOrd="0" presId="urn:microsoft.com/office/officeart/2005/8/layout/radial6"/>
    <dgm:cxn modelId="{42E15F2F-914D-4755-A31B-1C986BCF7042}" type="presOf" srcId="{8DCD0EA8-FF7C-49D4-831D-1C0B53A28C31}" destId="{A6C43FAF-5F3D-411E-8DF4-8716AFC9F15A}" srcOrd="0" destOrd="0" presId="urn:microsoft.com/office/officeart/2005/8/layout/radial6"/>
    <dgm:cxn modelId="{05160441-30B3-45DF-8170-A662A4035764}" srcId="{8DCD0EA8-FF7C-49D4-831D-1C0B53A28C31}" destId="{2113F029-949D-4E77-A3A8-EC56891E77AC}" srcOrd="0" destOrd="0" parTransId="{5FF27F86-9ADC-4F1C-8B62-00E60B818EB8}" sibTransId="{F176408A-26D0-4D5B-968E-E6BF07DDB406}"/>
    <dgm:cxn modelId="{7BA22641-32B3-4129-9163-083581E0C894}" type="presOf" srcId="{77578AA8-3016-4622-B68E-441363EA8DEC}" destId="{9BC96BCE-856D-4ED9-9564-B6E8258D5BD9}" srcOrd="0" destOrd="0" presId="urn:microsoft.com/office/officeart/2005/8/layout/radial6"/>
    <dgm:cxn modelId="{6C1A3155-15D5-4719-A283-A9CEA7B8A205}" type="presOf" srcId="{A73FB440-8F4E-4E01-8331-CEDACDE7C533}" destId="{66D66AA5-E3EC-4AFC-A2A3-1C790BCD8123}" srcOrd="0" destOrd="0" presId="urn:microsoft.com/office/officeart/2005/8/layout/radial6"/>
    <dgm:cxn modelId="{40FF48A6-770D-4F75-8226-3D5D22C41F82}" type="presOf" srcId="{C5A76074-02BB-4AD6-B1E2-BBA204C8AFBD}" destId="{607890B3-05B2-42E5-A8B7-C9CB1616CA61}" srcOrd="0" destOrd="0" presId="urn:microsoft.com/office/officeart/2005/8/layout/radial6"/>
    <dgm:cxn modelId="{175660A9-BFE6-4387-8433-09285BDDE365}" srcId="{DBD43C66-C4CF-445A-AE6E-4E652CD87A42}" destId="{8DCD0EA8-FF7C-49D4-831D-1C0B53A28C31}" srcOrd="0" destOrd="0" parTransId="{970037F6-24B7-4A87-BBA9-5338CB32A4AA}" sibTransId="{3AFB5428-E0D3-4352-B23F-BFA190E3208B}"/>
    <dgm:cxn modelId="{06CE80D3-4AA5-479E-AB2E-FBFCC6AF6298}" type="presOf" srcId="{50F338C1-ACC8-49C9-8690-3887516B2227}" destId="{CDC54C0B-DFCF-4449-8A61-44BECF78A5FA}" srcOrd="0" destOrd="0" presId="urn:microsoft.com/office/officeart/2005/8/layout/radial6"/>
    <dgm:cxn modelId="{36C7E7E0-2C52-4DA0-9439-A6D75501CA88}" type="presOf" srcId="{77B9F519-AC07-442C-B554-D8BFEB1C176E}" destId="{F085F553-CEAF-4627-9C92-3F7DC0BBC683}" srcOrd="0" destOrd="0" presId="urn:microsoft.com/office/officeart/2005/8/layout/radial6"/>
    <dgm:cxn modelId="{B2BB00ED-18D7-494D-A74A-00A4523E01FB}" srcId="{8DCD0EA8-FF7C-49D4-831D-1C0B53A28C31}" destId="{A73FB440-8F4E-4E01-8331-CEDACDE7C533}" srcOrd="1" destOrd="0" parTransId="{2F4A5235-7F93-4316-801D-C1248F1319C0}" sibTransId="{77578AA8-3016-4622-B68E-441363EA8DEC}"/>
    <dgm:cxn modelId="{D0DE3DED-17AD-4FB1-B362-56D2C1BC43C5}" type="presOf" srcId="{2113F029-949D-4E77-A3A8-EC56891E77AC}" destId="{8DBAE74C-53C8-4ECA-8D26-C0337EE271F7}" srcOrd="0" destOrd="0" presId="urn:microsoft.com/office/officeart/2005/8/layout/radial6"/>
    <dgm:cxn modelId="{5501E4EF-2197-4958-A608-183C926323D6}" type="presOf" srcId="{DBD43C66-C4CF-445A-AE6E-4E652CD87A42}" destId="{438874BF-DFB6-4497-9009-C8DDA2D557C2}" srcOrd="0" destOrd="0" presId="urn:microsoft.com/office/officeart/2005/8/layout/radial6"/>
    <dgm:cxn modelId="{5AA5F1F3-0EDA-4BA3-A39E-946EFB77259B}" srcId="{8DCD0EA8-FF7C-49D4-831D-1C0B53A28C31}" destId="{C5A76074-02BB-4AD6-B1E2-BBA204C8AFBD}" srcOrd="3" destOrd="0" parTransId="{26CE12CF-EB2A-439B-AF52-09562F73092B}" sibTransId="{EC6BCBA7-885D-45D3-A0BD-6D42DB742B02}"/>
    <dgm:cxn modelId="{CC1279F6-5479-4493-A7C6-3C8CE860762D}" srcId="{8DCD0EA8-FF7C-49D4-831D-1C0B53A28C31}" destId="{77B9F519-AC07-442C-B554-D8BFEB1C176E}" srcOrd="2" destOrd="0" parTransId="{41F4D8A4-FE68-46C0-A6E4-59700C015E23}" sibTransId="{50F338C1-ACC8-49C9-8690-3887516B2227}"/>
    <dgm:cxn modelId="{3610FCFC-68A3-4418-99BC-0139FA98BBF3}" type="presParOf" srcId="{438874BF-DFB6-4497-9009-C8DDA2D557C2}" destId="{A6C43FAF-5F3D-411E-8DF4-8716AFC9F15A}" srcOrd="0" destOrd="0" presId="urn:microsoft.com/office/officeart/2005/8/layout/radial6"/>
    <dgm:cxn modelId="{7C4CDCAD-4506-4482-9150-9AFB0B308C00}" type="presParOf" srcId="{438874BF-DFB6-4497-9009-C8DDA2D557C2}" destId="{8DBAE74C-53C8-4ECA-8D26-C0337EE271F7}" srcOrd="1" destOrd="0" presId="urn:microsoft.com/office/officeart/2005/8/layout/radial6"/>
    <dgm:cxn modelId="{FA6B5313-4BD4-45F4-A142-AD7343DC9B29}" type="presParOf" srcId="{438874BF-DFB6-4497-9009-C8DDA2D557C2}" destId="{D44B8DD2-5CA9-468A-AA18-1ECDD137940C}" srcOrd="2" destOrd="0" presId="urn:microsoft.com/office/officeart/2005/8/layout/radial6"/>
    <dgm:cxn modelId="{A6664927-FC50-45D5-AF62-B93ADF1993A0}" type="presParOf" srcId="{438874BF-DFB6-4497-9009-C8DDA2D557C2}" destId="{E4C72129-CE05-4B6A-860B-5364A7349035}" srcOrd="3" destOrd="0" presId="urn:microsoft.com/office/officeart/2005/8/layout/radial6"/>
    <dgm:cxn modelId="{2EC61ED9-469D-49EB-9865-357617873FF8}" type="presParOf" srcId="{438874BF-DFB6-4497-9009-C8DDA2D557C2}" destId="{66D66AA5-E3EC-4AFC-A2A3-1C790BCD8123}" srcOrd="4" destOrd="0" presId="urn:microsoft.com/office/officeart/2005/8/layout/radial6"/>
    <dgm:cxn modelId="{4B3E582A-C9D3-4898-AC1B-04FF5DE109DD}" type="presParOf" srcId="{438874BF-DFB6-4497-9009-C8DDA2D557C2}" destId="{2519A023-5319-4AFE-8506-C8C60BE1CD3D}" srcOrd="5" destOrd="0" presId="urn:microsoft.com/office/officeart/2005/8/layout/radial6"/>
    <dgm:cxn modelId="{FBA2F7E3-EF5F-4A98-ABCF-B65D433911CE}" type="presParOf" srcId="{438874BF-DFB6-4497-9009-C8DDA2D557C2}" destId="{9BC96BCE-856D-4ED9-9564-B6E8258D5BD9}" srcOrd="6" destOrd="0" presId="urn:microsoft.com/office/officeart/2005/8/layout/radial6"/>
    <dgm:cxn modelId="{7C1BC1E4-81B7-43C2-B427-3AAD711466AE}" type="presParOf" srcId="{438874BF-DFB6-4497-9009-C8DDA2D557C2}" destId="{F085F553-CEAF-4627-9C92-3F7DC0BBC683}" srcOrd="7" destOrd="0" presId="urn:microsoft.com/office/officeart/2005/8/layout/radial6"/>
    <dgm:cxn modelId="{EDC9E06B-5B79-4BFC-941D-AA08DEA1FFB1}" type="presParOf" srcId="{438874BF-DFB6-4497-9009-C8DDA2D557C2}" destId="{AEAACD4D-3555-4AAB-B25F-1AA2260E2E29}" srcOrd="8" destOrd="0" presId="urn:microsoft.com/office/officeart/2005/8/layout/radial6"/>
    <dgm:cxn modelId="{62F9D295-A0CC-49FB-92AA-B405BAC9B3A0}" type="presParOf" srcId="{438874BF-DFB6-4497-9009-C8DDA2D557C2}" destId="{CDC54C0B-DFCF-4449-8A61-44BECF78A5FA}" srcOrd="9" destOrd="0" presId="urn:microsoft.com/office/officeart/2005/8/layout/radial6"/>
    <dgm:cxn modelId="{6C1BD888-32D6-401F-B93F-64A3CEF0D816}" type="presParOf" srcId="{438874BF-DFB6-4497-9009-C8DDA2D557C2}" destId="{607890B3-05B2-42E5-A8B7-C9CB1616CA61}" srcOrd="10" destOrd="0" presId="urn:microsoft.com/office/officeart/2005/8/layout/radial6"/>
    <dgm:cxn modelId="{149D448F-45B3-4194-86CA-5ED13736D7A2}" type="presParOf" srcId="{438874BF-DFB6-4497-9009-C8DDA2D557C2}" destId="{80D4B1E5-8A2C-4703-BA3F-CC6DC74DD31A}" srcOrd="11" destOrd="0" presId="urn:microsoft.com/office/officeart/2005/8/layout/radial6"/>
    <dgm:cxn modelId="{73B41AA3-E535-4203-9279-258E482BD4A6}" type="presParOf" srcId="{438874BF-DFB6-4497-9009-C8DDA2D557C2}" destId="{17E88C77-F97F-4F0F-9820-9FE5FE80BED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88C77-F97F-4F0F-9820-9FE5FE80BEDC}">
      <dsp:nvSpPr>
        <dsp:cNvPr id="0" name=""/>
        <dsp:cNvSpPr/>
      </dsp:nvSpPr>
      <dsp:spPr>
        <a:xfrm>
          <a:off x="1485285" y="469285"/>
          <a:ext cx="3125428" cy="3125428"/>
        </a:xfrm>
        <a:prstGeom prst="blockArc">
          <a:avLst>
            <a:gd name="adj1" fmla="val 10800000"/>
            <a:gd name="adj2" fmla="val 16200000"/>
            <a:gd name="adj3" fmla="val 464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C54C0B-DFCF-4449-8A61-44BECF78A5FA}">
      <dsp:nvSpPr>
        <dsp:cNvPr id="0" name=""/>
        <dsp:cNvSpPr/>
      </dsp:nvSpPr>
      <dsp:spPr>
        <a:xfrm>
          <a:off x="1485285" y="469285"/>
          <a:ext cx="3125428" cy="3125428"/>
        </a:xfrm>
        <a:prstGeom prst="blockArc">
          <a:avLst>
            <a:gd name="adj1" fmla="val 5400000"/>
            <a:gd name="adj2" fmla="val 10800000"/>
            <a:gd name="adj3" fmla="val 464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BC96BCE-856D-4ED9-9564-B6E8258D5BD9}">
      <dsp:nvSpPr>
        <dsp:cNvPr id="0" name=""/>
        <dsp:cNvSpPr/>
      </dsp:nvSpPr>
      <dsp:spPr>
        <a:xfrm>
          <a:off x="1485285" y="469285"/>
          <a:ext cx="3125428" cy="3125428"/>
        </a:xfrm>
        <a:prstGeom prst="blockArc">
          <a:avLst>
            <a:gd name="adj1" fmla="val 0"/>
            <a:gd name="adj2" fmla="val 5400000"/>
            <a:gd name="adj3" fmla="val 464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4C72129-CE05-4B6A-860B-5364A7349035}">
      <dsp:nvSpPr>
        <dsp:cNvPr id="0" name=""/>
        <dsp:cNvSpPr/>
      </dsp:nvSpPr>
      <dsp:spPr>
        <a:xfrm>
          <a:off x="1485285" y="469285"/>
          <a:ext cx="3125428" cy="3125428"/>
        </a:xfrm>
        <a:prstGeom prst="blockArc">
          <a:avLst>
            <a:gd name="adj1" fmla="val 16200000"/>
            <a:gd name="adj2" fmla="val 0"/>
            <a:gd name="adj3" fmla="val 464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6C43FAF-5F3D-411E-8DF4-8716AFC9F15A}">
      <dsp:nvSpPr>
        <dsp:cNvPr id="0" name=""/>
        <dsp:cNvSpPr/>
      </dsp:nvSpPr>
      <dsp:spPr>
        <a:xfrm>
          <a:off x="2328416" y="1312416"/>
          <a:ext cx="1439167" cy="143916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Etapa genital </a:t>
          </a:r>
        </a:p>
        <a:p>
          <a:pPr marL="0" lvl="0" indent="0" algn="ctr" defTabSz="577850">
            <a:lnSpc>
              <a:spcPct val="90000"/>
            </a:lnSpc>
            <a:spcBef>
              <a:spcPct val="0"/>
            </a:spcBef>
            <a:spcAft>
              <a:spcPct val="35000"/>
            </a:spcAft>
            <a:buNone/>
          </a:pPr>
          <a:r>
            <a:rPr lang="es-ES" sz="1300" kern="1200" dirty="0"/>
            <a:t>Adolescencia </a:t>
          </a:r>
          <a:endParaRPr lang="es-MX" sz="1300" kern="1200" dirty="0"/>
        </a:p>
      </dsp:txBody>
      <dsp:txXfrm>
        <a:off x="2539177" y="1523177"/>
        <a:ext cx="1017645" cy="1017645"/>
      </dsp:txXfrm>
    </dsp:sp>
    <dsp:sp modelId="{8DBAE74C-53C8-4ECA-8D26-C0337EE271F7}">
      <dsp:nvSpPr>
        <dsp:cNvPr id="0" name=""/>
        <dsp:cNvSpPr/>
      </dsp:nvSpPr>
      <dsp:spPr>
        <a:xfrm>
          <a:off x="2544291" y="1843"/>
          <a:ext cx="1007417" cy="100741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Etapa Oral de </a:t>
          </a:r>
        </a:p>
        <a:p>
          <a:pPr marL="0" lvl="0" indent="0" algn="ctr" defTabSz="444500">
            <a:lnSpc>
              <a:spcPct val="90000"/>
            </a:lnSpc>
            <a:spcBef>
              <a:spcPct val="0"/>
            </a:spcBef>
            <a:spcAft>
              <a:spcPct val="35000"/>
            </a:spcAft>
            <a:buNone/>
          </a:pPr>
          <a:r>
            <a:rPr lang="es-ES" sz="1000" kern="1200" dirty="0"/>
            <a:t>0-1 años</a:t>
          </a:r>
          <a:endParaRPr lang="es-MX" sz="1000" kern="1200" dirty="0"/>
        </a:p>
      </dsp:txBody>
      <dsp:txXfrm>
        <a:off x="2691824" y="149376"/>
        <a:ext cx="712351" cy="712351"/>
      </dsp:txXfrm>
    </dsp:sp>
    <dsp:sp modelId="{66D66AA5-E3EC-4AFC-A2A3-1C790BCD8123}">
      <dsp:nvSpPr>
        <dsp:cNvPr id="0" name=""/>
        <dsp:cNvSpPr/>
      </dsp:nvSpPr>
      <dsp:spPr>
        <a:xfrm>
          <a:off x="4070738" y="1528291"/>
          <a:ext cx="1007417" cy="100741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Etapa Anal de </a:t>
          </a:r>
        </a:p>
        <a:p>
          <a:pPr marL="0" lvl="0" indent="0" algn="ctr" defTabSz="444500">
            <a:lnSpc>
              <a:spcPct val="90000"/>
            </a:lnSpc>
            <a:spcBef>
              <a:spcPct val="0"/>
            </a:spcBef>
            <a:spcAft>
              <a:spcPct val="35000"/>
            </a:spcAft>
            <a:buNone/>
          </a:pPr>
          <a:r>
            <a:rPr lang="es-ES" sz="1000" kern="1200" dirty="0"/>
            <a:t>2 a 3 años</a:t>
          </a:r>
          <a:endParaRPr lang="es-MX" sz="1000" kern="1200" dirty="0"/>
        </a:p>
      </dsp:txBody>
      <dsp:txXfrm>
        <a:off x="4218271" y="1675824"/>
        <a:ext cx="712351" cy="712351"/>
      </dsp:txXfrm>
    </dsp:sp>
    <dsp:sp modelId="{F085F553-CEAF-4627-9C92-3F7DC0BBC683}">
      <dsp:nvSpPr>
        <dsp:cNvPr id="0" name=""/>
        <dsp:cNvSpPr/>
      </dsp:nvSpPr>
      <dsp:spPr>
        <a:xfrm>
          <a:off x="2544291" y="3054738"/>
          <a:ext cx="1007417" cy="100741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Etapa Fálica </a:t>
          </a:r>
        </a:p>
        <a:p>
          <a:pPr marL="0" lvl="0" indent="0" algn="ctr" defTabSz="444500">
            <a:lnSpc>
              <a:spcPct val="90000"/>
            </a:lnSpc>
            <a:spcBef>
              <a:spcPct val="0"/>
            </a:spcBef>
            <a:spcAft>
              <a:spcPct val="35000"/>
            </a:spcAft>
            <a:buNone/>
          </a:pPr>
          <a:r>
            <a:rPr lang="es-ES" sz="1000" kern="1200" dirty="0"/>
            <a:t>De 4 a 5 años</a:t>
          </a:r>
          <a:endParaRPr lang="es-MX" sz="1000" kern="1200" dirty="0"/>
        </a:p>
      </dsp:txBody>
      <dsp:txXfrm>
        <a:off x="2691824" y="3202271"/>
        <a:ext cx="712351" cy="712351"/>
      </dsp:txXfrm>
    </dsp:sp>
    <dsp:sp modelId="{607890B3-05B2-42E5-A8B7-C9CB1616CA61}">
      <dsp:nvSpPr>
        <dsp:cNvPr id="0" name=""/>
        <dsp:cNvSpPr/>
      </dsp:nvSpPr>
      <dsp:spPr>
        <a:xfrm>
          <a:off x="1017843" y="1528291"/>
          <a:ext cx="1007417" cy="100741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Etapa de Latencia de </a:t>
          </a:r>
        </a:p>
        <a:p>
          <a:pPr marL="0" lvl="0" indent="0" algn="ctr" defTabSz="444500">
            <a:lnSpc>
              <a:spcPct val="90000"/>
            </a:lnSpc>
            <a:spcBef>
              <a:spcPct val="0"/>
            </a:spcBef>
            <a:spcAft>
              <a:spcPct val="35000"/>
            </a:spcAft>
            <a:buNone/>
          </a:pPr>
          <a:r>
            <a:rPr lang="es-ES" sz="1000" kern="1200" dirty="0"/>
            <a:t>6 a 12 años</a:t>
          </a:r>
        </a:p>
      </dsp:txBody>
      <dsp:txXfrm>
        <a:off x="1165376" y="1675824"/>
        <a:ext cx="712351" cy="7123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1" name="Google Shape;139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884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1" name="Google Shape;139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702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35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1" name="Google Shape;139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9" name="Google Shape;7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20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1" name="Google Shape;139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659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1" name="Google Shape;139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62497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1" name="Google Shape;139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9955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56"/>
          <p:cNvSpPr txBox="1">
            <a:spLocks noGrp="1"/>
          </p:cNvSpPr>
          <p:nvPr>
            <p:ph type="ctrTitle"/>
          </p:nvPr>
        </p:nvSpPr>
        <p:spPr>
          <a:xfrm>
            <a:off x="311708" y="150433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56"/>
          <p:cNvSpPr txBox="1">
            <a:spLocks noGrp="1"/>
          </p:cNvSpPr>
          <p:nvPr>
            <p:ph type="subTitle" idx="1"/>
          </p:nvPr>
        </p:nvSpPr>
        <p:spPr>
          <a:xfrm>
            <a:off x="311700" y="3076955"/>
            <a:ext cx="8520600" cy="338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56"/>
          <p:cNvSpPr txBox="1">
            <a:spLocks noGrp="1"/>
          </p:cNvSpPr>
          <p:nvPr>
            <p:ph type="subTitle" idx="2"/>
          </p:nvPr>
        </p:nvSpPr>
        <p:spPr>
          <a:xfrm>
            <a:off x="2775475" y="2409411"/>
            <a:ext cx="3725100" cy="62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3500"/>
              <a:buFont typeface="Comfortaa"/>
              <a:buNone/>
              <a:defRPr sz="3500" b="1">
                <a:solidFill>
                  <a:schemeClr val="accent6"/>
                </a:solidFill>
                <a:latin typeface="Comfortaa"/>
                <a:ea typeface="Comfortaa"/>
                <a:cs typeface="Comfortaa"/>
                <a:sym typeface="Comfortaa"/>
              </a:defRPr>
            </a:lvl1pPr>
            <a:lvl2pPr lvl="1" algn="l">
              <a:lnSpc>
                <a:spcPct val="115000"/>
              </a:lnSpc>
              <a:spcBef>
                <a:spcPts val="1600"/>
              </a:spcBef>
              <a:spcAft>
                <a:spcPts val="0"/>
              </a:spcAft>
              <a:buSzPts val="1200"/>
              <a:buNone/>
              <a:defRPr/>
            </a:lvl2pPr>
            <a:lvl3pPr lvl="2" algn="l">
              <a:lnSpc>
                <a:spcPct val="115000"/>
              </a:lnSpc>
              <a:spcBef>
                <a:spcPts val="1600"/>
              </a:spcBef>
              <a:spcAft>
                <a:spcPts val="0"/>
              </a:spcAft>
              <a:buSzPts val="12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200"/>
              <a:buNone/>
              <a:defRPr/>
            </a:lvl5pPr>
            <a:lvl6pPr lvl="5" algn="l">
              <a:lnSpc>
                <a:spcPct val="115000"/>
              </a:lnSpc>
              <a:spcBef>
                <a:spcPts val="1600"/>
              </a:spcBef>
              <a:spcAft>
                <a:spcPts val="0"/>
              </a:spcAft>
              <a:buSzPts val="1200"/>
              <a:buNone/>
              <a:defRPr/>
            </a:lvl6pPr>
            <a:lvl7pPr lvl="6" algn="l">
              <a:lnSpc>
                <a:spcPct val="115000"/>
              </a:lnSpc>
              <a:spcBef>
                <a:spcPts val="1600"/>
              </a:spcBef>
              <a:spcAft>
                <a:spcPts val="0"/>
              </a:spcAft>
              <a:buSzPts val="1200"/>
              <a:buNone/>
              <a:defRPr/>
            </a:lvl7pPr>
            <a:lvl8pPr lvl="7" algn="l">
              <a:lnSpc>
                <a:spcPct val="115000"/>
              </a:lnSpc>
              <a:spcBef>
                <a:spcPts val="1600"/>
              </a:spcBef>
              <a:spcAft>
                <a:spcPts val="0"/>
              </a:spcAft>
              <a:buSzPts val="1200"/>
              <a:buNone/>
              <a:defRPr/>
            </a:lvl8pPr>
            <a:lvl9pPr lvl="8" algn="l">
              <a:lnSpc>
                <a:spcPct val="115000"/>
              </a:lnSpc>
              <a:spcBef>
                <a:spcPts val="1600"/>
              </a:spcBef>
              <a:spcAft>
                <a:spcPts val="1600"/>
              </a:spcAft>
              <a:buSzPts val="1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57"/>
          <p:cNvSpPr txBox="1">
            <a:spLocks noGrp="1"/>
          </p:cNvSpPr>
          <p:nvPr>
            <p:ph type="title"/>
          </p:nvPr>
        </p:nvSpPr>
        <p:spPr>
          <a:xfrm>
            <a:off x="720000" y="380950"/>
            <a:ext cx="7752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57"/>
          <p:cNvSpPr txBox="1">
            <a:spLocks noGrp="1"/>
          </p:cNvSpPr>
          <p:nvPr>
            <p:ph type="body" idx="1"/>
          </p:nvPr>
        </p:nvSpPr>
        <p:spPr>
          <a:xfrm>
            <a:off x="988650" y="1002200"/>
            <a:ext cx="71667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Font typeface="Livvic"/>
              <a:buAutoNum type="arabicPeriod"/>
              <a:defRPr sz="1200">
                <a:latin typeface="Roboto"/>
                <a:ea typeface="Roboto"/>
                <a:cs typeface="Roboto"/>
                <a:sym typeface="Roboto"/>
              </a:defRPr>
            </a:lvl1pPr>
            <a:lvl2pPr marL="914400" lvl="1" indent="-304800" algn="l">
              <a:lnSpc>
                <a:spcPct val="115000"/>
              </a:lnSpc>
              <a:spcBef>
                <a:spcPts val="1600"/>
              </a:spcBef>
              <a:spcAft>
                <a:spcPts val="0"/>
              </a:spcAft>
              <a:buClr>
                <a:srgbClr val="434343"/>
              </a:buClr>
              <a:buSzPts val="1200"/>
              <a:buFont typeface="Roboto Condensed Light"/>
              <a:buAutoNum type="alphaLcPeriod"/>
              <a:defRPr/>
            </a:lvl2pPr>
            <a:lvl3pPr marL="1371600" lvl="2" indent="-304800" algn="l">
              <a:lnSpc>
                <a:spcPct val="115000"/>
              </a:lnSpc>
              <a:spcBef>
                <a:spcPts val="1600"/>
              </a:spcBef>
              <a:spcAft>
                <a:spcPts val="0"/>
              </a:spcAft>
              <a:buClr>
                <a:srgbClr val="434343"/>
              </a:buClr>
              <a:buSzPts val="1200"/>
              <a:buFont typeface="Roboto Condensed Light"/>
              <a:buAutoNum type="romanLcPeriod"/>
              <a:defRPr/>
            </a:lvl3pPr>
            <a:lvl4pPr marL="1828800" lvl="3" indent="-304800" algn="l">
              <a:lnSpc>
                <a:spcPct val="115000"/>
              </a:lnSpc>
              <a:spcBef>
                <a:spcPts val="1600"/>
              </a:spcBef>
              <a:spcAft>
                <a:spcPts val="0"/>
              </a:spcAft>
              <a:buClr>
                <a:srgbClr val="434343"/>
              </a:buClr>
              <a:buSzPts val="1200"/>
              <a:buFont typeface="Roboto Condensed Light"/>
              <a:buAutoNum type="arabicPeriod"/>
              <a:defRPr/>
            </a:lvl4pPr>
            <a:lvl5pPr marL="2286000" lvl="4" indent="-304800" algn="l">
              <a:lnSpc>
                <a:spcPct val="115000"/>
              </a:lnSpc>
              <a:spcBef>
                <a:spcPts val="1600"/>
              </a:spcBef>
              <a:spcAft>
                <a:spcPts val="0"/>
              </a:spcAft>
              <a:buClr>
                <a:srgbClr val="434343"/>
              </a:buClr>
              <a:buSzPts val="1200"/>
              <a:buFont typeface="Roboto Condensed Light"/>
              <a:buAutoNum type="alphaLcPeriod"/>
              <a:defRPr/>
            </a:lvl5pPr>
            <a:lvl6pPr marL="2743200" lvl="5" indent="-304800" algn="l">
              <a:lnSpc>
                <a:spcPct val="115000"/>
              </a:lnSpc>
              <a:spcBef>
                <a:spcPts val="1600"/>
              </a:spcBef>
              <a:spcAft>
                <a:spcPts val="0"/>
              </a:spcAft>
              <a:buClr>
                <a:srgbClr val="434343"/>
              </a:buClr>
              <a:buSzPts val="1200"/>
              <a:buFont typeface="Roboto Condensed Light"/>
              <a:buAutoNum type="romanLcPeriod"/>
              <a:defRPr/>
            </a:lvl6pPr>
            <a:lvl7pPr marL="3200400" lvl="6" indent="-304800" algn="l">
              <a:lnSpc>
                <a:spcPct val="115000"/>
              </a:lnSpc>
              <a:spcBef>
                <a:spcPts val="1600"/>
              </a:spcBef>
              <a:spcAft>
                <a:spcPts val="0"/>
              </a:spcAft>
              <a:buClr>
                <a:srgbClr val="434343"/>
              </a:buClr>
              <a:buSzPts val="1200"/>
              <a:buFont typeface="Roboto Condensed Light"/>
              <a:buAutoNum type="arabicPeriod"/>
              <a:defRPr/>
            </a:lvl7pPr>
            <a:lvl8pPr marL="3657600" lvl="7" indent="-304800" algn="l">
              <a:lnSpc>
                <a:spcPct val="115000"/>
              </a:lnSpc>
              <a:spcBef>
                <a:spcPts val="1600"/>
              </a:spcBef>
              <a:spcAft>
                <a:spcPts val="0"/>
              </a:spcAft>
              <a:buClr>
                <a:srgbClr val="434343"/>
              </a:buClr>
              <a:buSzPts val="1200"/>
              <a:buFont typeface="Roboto Condensed Light"/>
              <a:buAutoNum type="alphaLcPeriod"/>
              <a:defRPr/>
            </a:lvl8pPr>
            <a:lvl9pPr marL="4114800" lvl="8" indent="-304800" algn="l">
              <a:lnSpc>
                <a:spcPct val="115000"/>
              </a:lnSpc>
              <a:spcBef>
                <a:spcPts val="1600"/>
              </a:spcBef>
              <a:spcAft>
                <a:spcPts val="1600"/>
              </a:spcAft>
              <a:buClr>
                <a:srgbClr val="434343"/>
              </a:buClr>
              <a:buSzPts val="1200"/>
              <a:buFont typeface="Roboto Condensed Light"/>
              <a:buAutoNum type="romanLcPeriod"/>
              <a:defRPr/>
            </a:lvl9pPr>
          </a:lstStyle>
          <a:p>
            <a:endParaRPr/>
          </a:p>
        </p:txBody>
      </p:sp>
      <p:sp>
        <p:nvSpPr>
          <p:cNvPr id="15" name="Google Shape;15;p57"/>
          <p:cNvSpPr/>
          <p:nvPr/>
        </p:nvSpPr>
        <p:spPr>
          <a:xfrm rot="-312">
            <a:off x="8442661" y="187027"/>
            <a:ext cx="594972" cy="625158"/>
          </a:xfrm>
          <a:prstGeom prst="lightningBol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7"/>
          <p:cNvSpPr/>
          <p:nvPr/>
        </p:nvSpPr>
        <p:spPr>
          <a:xfrm rot="-3230455">
            <a:off x="8532308" y="3837982"/>
            <a:ext cx="594886" cy="450394"/>
          </a:xfrm>
          <a:prstGeom prst="triangle">
            <a:avLst>
              <a:gd name="adj" fmla="val 5000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7"/>
          <p:cNvSpPr/>
          <p:nvPr/>
        </p:nvSpPr>
        <p:spPr>
          <a:xfrm>
            <a:off x="7931163" y="-165350"/>
            <a:ext cx="511500" cy="450300"/>
          </a:xfrm>
          <a:prstGeom prst="mathMultiply">
            <a:avLst>
              <a:gd name="adj1" fmla="val 23520"/>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 name="Google Shape;18;p57"/>
          <p:cNvGrpSpPr/>
          <p:nvPr/>
        </p:nvGrpSpPr>
        <p:grpSpPr>
          <a:xfrm rot="2290835">
            <a:off x="8770800" y="-126809"/>
            <a:ext cx="370300" cy="373216"/>
            <a:chOff x="1604400" y="3746500"/>
            <a:chExt cx="1279475" cy="1289550"/>
          </a:xfrm>
        </p:grpSpPr>
        <p:sp>
          <p:nvSpPr>
            <p:cNvPr id="19" name="Google Shape;19;p57"/>
            <p:cNvSpPr/>
            <p:nvPr/>
          </p:nvSpPr>
          <p:spPr>
            <a:xfrm>
              <a:off x="1604400" y="3746500"/>
              <a:ext cx="1279475" cy="1289550"/>
            </a:xfrm>
            <a:custGeom>
              <a:avLst/>
              <a:gdLst/>
              <a:ahLst/>
              <a:cxnLst/>
              <a:rect l="l" t="t" r="r" b="b"/>
              <a:pathLst>
                <a:path w="51179" h="51582" fill="none" extrusionOk="0">
                  <a:moveTo>
                    <a:pt x="39557" y="44213"/>
                  </a:moveTo>
                  <a:cubicBezTo>
                    <a:pt x="29549" y="51581"/>
                    <a:pt x="15508" y="49785"/>
                    <a:pt x="7736" y="40070"/>
                  </a:cubicBezTo>
                  <a:cubicBezTo>
                    <a:pt x="1" y="30355"/>
                    <a:pt x="1284" y="16241"/>
                    <a:pt x="10706" y="8139"/>
                  </a:cubicBezTo>
                  <a:cubicBezTo>
                    <a:pt x="20127" y="0"/>
                    <a:pt x="34278" y="770"/>
                    <a:pt x="42747" y="9862"/>
                  </a:cubicBezTo>
                  <a:cubicBezTo>
                    <a:pt x="51178" y="18990"/>
                    <a:pt x="50958" y="33141"/>
                    <a:pt x="42160" y="41940"/>
                  </a:cubicBezTo>
                </a:path>
              </a:pathLst>
            </a:custGeom>
            <a:noFill/>
            <a:ln w="28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7"/>
            <p:cNvSpPr/>
            <p:nvPr/>
          </p:nvSpPr>
          <p:spPr>
            <a:xfrm>
              <a:off x="2073650" y="4093850"/>
              <a:ext cx="352875" cy="621425"/>
            </a:xfrm>
            <a:custGeom>
              <a:avLst/>
              <a:gdLst/>
              <a:ahLst/>
              <a:cxnLst/>
              <a:rect l="l" t="t" r="r" b="b"/>
              <a:pathLst>
                <a:path w="14115" h="24857" fill="none" extrusionOk="0">
                  <a:moveTo>
                    <a:pt x="8396" y="5390"/>
                  </a:moveTo>
                  <a:lnTo>
                    <a:pt x="8396" y="1"/>
                  </a:lnTo>
                  <a:lnTo>
                    <a:pt x="4913" y="1"/>
                  </a:lnTo>
                  <a:cubicBezTo>
                    <a:pt x="4840" y="221"/>
                    <a:pt x="4767" y="441"/>
                    <a:pt x="4767" y="661"/>
                  </a:cubicBezTo>
                  <a:cubicBezTo>
                    <a:pt x="4730" y="771"/>
                    <a:pt x="4693" y="881"/>
                    <a:pt x="4693" y="991"/>
                  </a:cubicBezTo>
                  <a:cubicBezTo>
                    <a:pt x="4327" y="2970"/>
                    <a:pt x="3337" y="4400"/>
                    <a:pt x="1540" y="5133"/>
                  </a:cubicBezTo>
                  <a:cubicBezTo>
                    <a:pt x="1064" y="5353"/>
                    <a:pt x="551" y="5426"/>
                    <a:pt x="1" y="5390"/>
                  </a:cubicBezTo>
                  <a:lnTo>
                    <a:pt x="1" y="9752"/>
                  </a:lnTo>
                  <a:lnTo>
                    <a:pt x="2567" y="9752"/>
                  </a:lnTo>
                  <a:cubicBezTo>
                    <a:pt x="2640" y="15875"/>
                    <a:pt x="2640" y="19027"/>
                    <a:pt x="2640" y="19211"/>
                  </a:cubicBezTo>
                  <a:lnTo>
                    <a:pt x="2640" y="19541"/>
                  </a:lnTo>
                  <a:cubicBezTo>
                    <a:pt x="2934" y="22217"/>
                    <a:pt x="4327" y="23830"/>
                    <a:pt x="6820" y="24453"/>
                  </a:cubicBezTo>
                  <a:cubicBezTo>
                    <a:pt x="7846" y="24710"/>
                    <a:pt x="8909" y="24856"/>
                    <a:pt x="9972" y="24856"/>
                  </a:cubicBezTo>
                  <a:cubicBezTo>
                    <a:pt x="11402" y="24783"/>
                    <a:pt x="12759" y="24563"/>
                    <a:pt x="14115" y="24123"/>
                  </a:cubicBezTo>
                  <a:lnTo>
                    <a:pt x="14115" y="18991"/>
                  </a:lnTo>
                  <a:cubicBezTo>
                    <a:pt x="13308" y="19247"/>
                    <a:pt x="12575" y="19467"/>
                    <a:pt x="11952" y="19614"/>
                  </a:cubicBezTo>
                  <a:cubicBezTo>
                    <a:pt x="10852" y="20017"/>
                    <a:pt x="9642" y="19797"/>
                    <a:pt x="8836" y="18991"/>
                  </a:cubicBezTo>
                  <a:cubicBezTo>
                    <a:pt x="8726" y="18844"/>
                    <a:pt x="8653" y="18697"/>
                    <a:pt x="8579" y="18551"/>
                  </a:cubicBezTo>
                  <a:cubicBezTo>
                    <a:pt x="8469" y="17891"/>
                    <a:pt x="8396" y="17231"/>
                    <a:pt x="8396" y="16571"/>
                  </a:cubicBezTo>
                  <a:lnTo>
                    <a:pt x="8396" y="9752"/>
                  </a:lnTo>
                  <a:lnTo>
                    <a:pt x="13968" y="9752"/>
                  </a:lnTo>
                  <a:lnTo>
                    <a:pt x="13968" y="5390"/>
                  </a:lnTo>
                  <a:close/>
                </a:path>
              </a:pathLst>
            </a:custGeom>
            <a:noFill/>
            <a:ln w="28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57"/>
          <p:cNvSpPr/>
          <p:nvPr/>
        </p:nvSpPr>
        <p:spPr>
          <a:xfrm>
            <a:off x="-70262" y="4087400"/>
            <a:ext cx="511500" cy="450300"/>
          </a:xfrm>
          <a:prstGeom prst="mathMultiply">
            <a:avLst>
              <a:gd name="adj1" fmla="val 23520"/>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 name="Google Shape;22;p57"/>
          <p:cNvGrpSpPr/>
          <p:nvPr/>
        </p:nvGrpSpPr>
        <p:grpSpPr>
          <a:xfrm>
            <a:off x="11" y="4317910"/>
            <a:ext cx="733651" cy="738912"/>
            <a:chOff x="1605325" y="645950"/>
            <a:chExt cx="1279475" cy="1288650"/>
          </a:xfrm>
        </p:grpSpPr>
        <p:sp>
          <p:nvSpPr>
            <p:cNvPr id="23" name="Google Shape;23;p57"/>
            <p:cNvSpPr/>
            <p:nvPr/>
          </p:nvSpPr>
          <p:spPr>
            <a:xfrm>
              <a:off x="1605325" y="645950"/>
              <a:ext cx="1279475" cy="1288650"/>
            </a:xfrm>
            <a:custGeom>
              <a:avLst/>
              <a:gdLst/>
              <a:ahLst/>
              <a:cxnLst/>
              <a:rect l="l" t="t" r="r" b="b"/>
              <a:pathLst>
                <a:path w="51179" h="51546" fill="none" extrusionOk="0">
                  <a:moveTo>
                    <a:pt x="39520" y="44176"/>
                  </a:moveTo>
                  <a:cubicBezTo>
                    <a:pt x="29549" y="51545"/>
                    <a:pt x="15508" y="49712"/>
                    <a:pt x="7736" y="39997"/>
                  </a:cubicBezTo>
                  <a:cubicBezTo>
                    <a:pt x="0" y="30319"/>
                    <a:pt x="1320" y="16205"/>
                    <a:pt x="10742" y="8103"/>
                  </a:cubicBezTo>
                  <a:cubicBezTo>
                    <a:pt x="20163" y="1"/>
                    <a:pt x="34278" y="807"/>
                    <a:pt x="42710" y="9899"/>
                  </a:cubicBezTo>
                  <a:cubicBezTo>
                    <a:pt x="51178" y="18991"/>
                    <a:pt x="50921" y="33142"/>
                    <a:pt x="42123" y="41940"/>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7"/>
            <p:cNvSpPr/>
            <p:nvPr/>
          </p:nvSpPr>
          <p:spPr>
            <a:xfrm>
              <a:off x="1932525" y="1035475"/>
              <a:ext cx="634225" cy="518775"/>
            </a:xfrm>
            <a:custGeom>
              <a:avLst/>
              <a:gdLst/>
              <a:ahLst/>
              <a:cxnLst/>
              <a:rect l="l" t="t" r="r" b="b"/>
              <a:pathLst>
                <a:path w="25369" h="20751" fill="none" extrusionOk="0">
                  <a:moveTo>
                    <a:pt x="24709" y="2420"/>
                  </a:moveTo>
                  <a:cubicBezTo>
                    <a:pt x="23866" y="2750"/>
                    <a:pt x="22949" y="3007"/>
                    <a:pt x="22033" y="3117"/>
                  </a:cubicBezTo>
                  <a:cubicBezTo>
                    <a:pt x="22399" y="3043"/>
                    <a:pt x="22839" y="2347"/>
                    <a:pt x="23096" y="2053"/>
                  </a:cubicBezTo>
                  <a:cubicBezTo>
                    <a:pt x="23426" y="1613"/>
                    <a:pt x="23683" y="1100"/>
                    <a:pt x="23866" y="587"/>
                  </a:cubicBezTo>
                  <a:cubicBezTo>
                    <a:pt x="23866" y="514"/>
                    <a:pt x="23829" y="477"/>
                    <a:pt x="23793" y="440"/>
                  </a:cubicBezTo>
                  <a:cubicBezTo>
                    <a:pt x="23756" y="440"/>
                    <a:pt x="23719" y="440"/>
                    <a:pt x="23646" y="440"/>
                  </a:cubicBezTo>
                  <a:cubicBezTo>
                    <a:pt x="22729" y="954"/>
                    <a:pt x="21740" y="1320"/>
                    <a:pt x="20713" y="1577"/>
                  </a:cubicBezTo>
                  <a:cubicBezTo>
                    <a:pt x="20640" y="1577"/>
                    <a:pt x="20566" y="1577"/>
                    <a:pt x="20530" y="1503"/>
                  </a:cubicBezTo>
                  <a:cubicBezTo>
                    <a:pt x="20456" y="1430"/>
                    <a:pt x="20346" y="1320"/>
                    <a:pt x="20273" y="1247"/>
                  </a:cubicBezTo>
                  <a:cubicBezTo>
                    <a:pt x="19833" y="880"/>
                    <a:pt x="19357" y="587"/>
                    <a:pt x="18843" y="404"/>
                  </a:cubicBezTo>
                  <a:cubicBezTo>
                    <a:pt x="18184" y="110"/>
                    <a:pt x="17450" y="0"/>
                    <a:pt x="16680" y="37"/>
                  </a:cubicBezTo>
                  <a:cubicBezTo>
                    <a:pt x="15251" y="147"/>
                    <a:pt x="13894" y="844"/>
                    <a:pt x="13014" y="1980"/>
                  </a:cubicBezTo>
                  <a:cubicBezTo>
                    <a:pt x="12538" y="2530"/>
                    <a:pt x="12171" y="3227"/>
                    <a:pt x="12025" y="3923"/>
                  </a:cubicBezTo>
                  <a:cubicBezTo>
                    <a:pt x="11841" y="4620"/>
                    <a:pt x="11841" y="5316"/>
                    <a:pt x="11951" y="6013"/>
                  </a:cubicBezTo>
                  <a:cubicBezTo>
                    <a:pt x="11951" y="6159"/>
                    <a:pt x="11951" y="6159"/>
                    <a:pt x="11841" y="6159"/>
                  </a:cubicBezTo>
                  <a:cubicBezTo>
                    <a:pt x="7882" y="5536"/>
                    <a:pt x="4546" y="4106"/>
                    <a:pt x="1870" y="1064"/>
                  </a:cubicBezTo>
                  <a:cubicBezTo>
                    <a:pt x="1760" y="917"/>
                    <a:pt x="1686" y="917"/>
                    <a:pt x="1613" y="1064"/>
                  </a:cubicBezTo>
                  <a:cubicBezTo>
                    <a:pt x="440" y="2860"/>
                    <a:pt x="990" y="5683"/>
                    <a:pt x="2456" y="7076"/>
                  </a:cubicBezTo>
                  <a:cubicBezTo>
                    <a:pt x="2676" y="7259"/>
                    <a:pt x="2860" y="7442"/>
                    <a:pt x="3080" y="7589"/>
                  </a:cubicBezTo>
                  <a:cubicBezTo>
                    <a:pt x="2420" y="7552"/>
                    <a:pt x="1760" y="7369"/>
                    <a:pt x="1137" y="7076"/>
                  </a:cubicBezTo>
                  <a:cubicBezTo>
                    <a:pt x="1027" y="7003"/>
                    <a:pt x="990" y="7039"/>
                    <a:pt x="953" y="7149"/>
                  </a:cubicBezTo>
                  <a:cubicBezTo>
                    <a:pt x="953" y="7332"/>
                    <a:pt x="953" y="7552"/>
                    <a:pt x="990" y="7736"/>
                  </a:cubicBezTo>
                  <a:cubicBezTo>
                    <a:pt x="1247" y="9569"/>
                    <a:pt x="2420" y="11108"/>
                    <a:pt x="4143" y="11805"/>
                  </a:cubicBezTo>
                  <a:cubicBezTo>
                    <a:pt x="4363" y="11915"/>
                    <a:pt x="4546" y="11988"/>
                    <a:pt x="4766" y="12025"/>
                  </a:cubicBezTo>
                  <a:cubicBezTo>
                    <a:pt x="4143" y="12135"/>
                    <a:pt x="3519" y="12172"/>
                    <a:pt x="2896" y="12062"/>
                  </a:cubicBezTo>
                  <a:cubicBezTo>
                    <a:pt x="2750" y="12062"/>
                    <a:pt x="2713" y="12098"/>
                    <a:pt x="2750" y="12245"/>
                  </a:cubicBezTo>
                  <a:cubicBezTo>
                    <a:pt x="3593" y="14518"/>
                    <a:pt x="5389" y="15178"/>
                    <a:pt x="6746" y="15581"/>
                  </a:cubicBezTo>
                  <a:cubicBezTo>
                    <a:pt x="6892" y="15581"/>
                    <a:pt x="7075" y="15581"/>
                    <a:pt x="7259" y="15654"/>
                  </a:cubicBezTo>
                  <a:lnTo>
                    <a:pt x="7222" y="15654"/>
                  </a:lnTo>
                  <a:cubicBezTo>
                    <a:pt x="6782" y="16351"/>
                    <a:pt x="5242" y="16864"/>
                    <a:pt x="4509" y="17121"/>
                  </a:cubicBezTo>
                  <a:cubicBezTo>
                    <a:pt x="3190" y="17597"/>
                    <a:pt x="1796" y="17781"/>
                    <a:pt x="403" y="17634"/>
                  </a:cubicBezTo>
                  <a:cubicBezTo>
                    <a:pt x="183" y="17597"/>
                    <a:pt x="147" y="17597"/>
                    <a:pt x="73" y="17634"/>
                  </a:cubicBezTo>
                  <a:cubicBezTo>
                    <a:pt x="0" y="17671"/>
                    <a:pt x="73" y="17744"/>
                    <a:pt x="147" y="17781"/>
                  </a:cubicBezTo>
                  <a:cubicBezTo>
                    <a:pt x="403" y="17964"/>
                    <a:pt x="697" y="18147"/>
                    <a:pt x="990" y="18294"/>
                  </a:cubicBezTo>
                  <a:cubicBezTo>
                    <a:pt x="1870" y="18770"/>
                    <a:pt x="2786" y="19137"/>
                    <a:pt x="3739" y="19394"/>
                  </a:cubicBezTo>
                  <a:cubicBezTo>
                    <a:pt x="8689" y="20750"/>
                    <a:pt x="14298" y="19760"/>
                    <a:pt x="17964" y="16058"/>
                  </a:cubicBezTo>
                  <a:cubicBezTo>
                    <a:pt x="20896" y="13161"/>
                    <a:pt x="21923" y="9202"/>
                    <a:pt x="21923" y="5170"/>
                  </a:cubicBezTo>
                  <a:cubicBezTo>
                    <a:pt x="21923" y="5023"/>
                    <a:pt x="22106" y="4913"/>
                    <a:pt x="22216" y="4840"/>
                  </a:cubicBezTo>
                  <a:cubicBezTo>
                    <a:pt x="22986" y="4290"/>
                    <a:pt x="24122" y="3593"/>
                    <a:pt x="24672" y="2823"/>
                  </a:cubicBezTo>
                  <a:cubicBezTo>
                    <a:pt x="24819" y="2677"/>
                    <a:pt x="25332" y="2493"/>
                    <a:pt x="25332" y="2457"/>
                  </a:cubicBezTo>
                  <a:lnTo>
                    <a:pt x="25332" y="2457"/>
                  </a:lnTo>
                  <a:cubicBezTo>
                    <a:pt x="25369" y="2347"/>
                    <a:pt x="24819" y="2383"/>
                    <a:pt x="24709" y="2420"/>
                  </a:cubicBez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 name="Google Shape;25;p57"/>
          <p:cNvGrpSpPr/>
          <p:nvPr/>
        </p:nvGrpSpPr>
        <p:grpSpPr>
          <a:xfrm rot="259857">
            <a:off x="557962" y="4696830"/>
            <a:ext cx="324069" cy="326390"/>
            <a:chOff x="4690275" y="605625"/>
            <a:chExt cx="1281300" cy="1290475"/>
          </a:xfrm>
        </p:grpSpPr>
        <p:sp>
          <p:nvSpPr>
            <p:cNvPr id="26" name="Google Shape;26;p57"/>
            <p:cNvSpPr/>
            <p:nvPr/>
          </p:nvSpPr>
          <p:spPr>
            <a:xfrm>
              <a:off x="5167775" y="880575"/>
              <a:ext cx="339125" cy="731400"/>
            </a:xfrm>
            <a:custGeom>
              <a:avLst/>
              <a:gdLst/>
              <a:ahLst/>
              <a:cxnLst/>
              <a:rect l="l" t="t" r="r" b="b"/>
              <a:pathLst>
                <a:path w="13565" h="29256" fill="none" extrusionOk="0">
                  <a:moveTo>
                    <a:pt x="2970" y="14738"/>
                  </a:moveTo>
                  <a:lnTo>
                    <a:pt x="2970" y="28889"/>
                  </a:lnTo>
                  <a:cubicBezTo>
                    <a:pt x="2970" y="29072"/>
                    <a:pt x="3153" y="29256"/>
                    <a:pt x="3337" y="29256"/>
                  </a:cubicBezTo>
                  <a:lnTo>
                    <a:pt x="8616" y="29256"/>
                  </a:lnTo>
                  <a:cubicBezTo>
                    <a:pt x="8799" y="29256"/>
                    <a:pt x="8982" y="29072"/>
                    <a:pt x="8982" y="28889"/>
                  </a:cubicBezTo>
                  <a:lnTo>
                    <a:pt x="8982" y="14518"/>
                  </a:lnTo>
                  <a:lnTo>
                    <a:pt x="12795" y="14518"/>
                  </a:lnTo>
                  <a:cubicBezTo>
                    <a:pt x="12978" y="14518"/>
                    <a:pt x="13125" y="14372"/>
                    <a:pt x="13162" y="14188"/>
                  </a:cubicBezTo>
                  <a:lnTo>
                    <a:pt x="13528" y="9826"/>
                  </a:lnTo>
                  <a:cubicBezTo>
                    <a:pt x="13528" y="9606"/>
                    <a:pt x="13382" y="9423"/>
                    <a:pt x="13162" y="9423"/>
                  </a:cubicBezTo>
                  <a:lnTo>
                    <a:pt x="8982" y="9423"/>
                  </a:lnTo>
                  <a:lnTo>
                    <a:pt x="8982" y="6380"/>
                  </a:lnTo>
                  <a:cubicBezTo>
                    <a:pt x="8982" y="5647"/>
                    <a:pt x="9569" y="5060"/>
                    <a:pt x="10265" y="5060"/>
                  </a:cubicBezTo>
                  <a:lnTo>
                    <a:pt x="13198" y="5060"/>
                  </a:lnTo>
                  <a:cubicBezTo>
                    <a:pt x="13418" y="5060"/>
                    <a:pt x="13565" y="4913"/>
                    <a:pt x="13565" y="4693"/>
                  </a:cubicBezTo>
                  <a:lnTo>
                    <a:pt x="13565" y="367"/>
                  </a:lnTo>
                  <a:cubicBezTo>
                    <a:pt x="13565" y="147"/>
                    <a:pt x="13418" y="1"/>
                    <a:pt x="13198" y="1"/>
                  </a:cubicBezTo>
                  <a:lnTo>
                    <a:pt x="8249" y="1"/>
                  </a:lnTo>
                  <a:cubicBezTo>
                    <a:pt x="5353" y="1"/>
                    <a:pt x="2970" y="2347"/>
                    <a:pt x="2970" y="5280"/>
                  </a:cubicBezTo>
                  <a:lnTo>
                    <a:pt x="2970" y="9423"/>
                  </a:lnTo>
                  <a:lnTo>
                    <a:pt x="367" y="9423"/>
                  </a:lnTo>
                  <a:cubicBezTo>
                    <a:pt x="147" y="9423"/>
                    <a:pt x="1" y="9606"/>
                    <a:pt x="1" y="9826"/>
                  </a:cubicBezTo>
                  <a:lnTo>
                    <a:pt x="1" y="14152"/>
                  </a:lnTo>
                  <a:cubicBezTo>
                    <a:pt x="1" y="14335"/>
                    <a:pt x="147" y="14518"/>
                    <a:pt x="367" y="14518"/>
                  </a:cubicBezTo>
                  <a:lnTo>
                    <a:pt x="2970" y="14518"/>
                  </a:lnTo>
                  <a:close/>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7"/>
            <p:cNvSpPr/>
            <p:nvPr/>
          </p:nvSpPr>
          <p:spPr>
            <a:xfrm>
              <a:off x="4690275" y="605625"/>
              <a:ext cx="1281300" cy="1290475"/>
            </a:xfrm>
            <a:custGeom>
              <a:avLst/>
              <a:gdLst/>
              <a:ahLst/>
              <a:cxnLst/>
              <a:rect l="l" t="t" r="r" b="b"/>
              <a:pathLst>
                <a:path w="51252" h="51619" fill="none" extrusionOk="0">
                  <a:moveTo>
                    <a:pt x="39630" y="44213"/>
                  </a:moveTo>
                  <a:cubicBezTo>
                    <a:pt x="29622" y="51618"/>
                    <a:pt x="15545" y="49785"/>
                    <a:pt x="7773" y="40107"/>
                  </a:cubicBezTo>
                  <a:cubicBezTo>
                    <a:pt x="1" y="30392"/>
                    <a:pt x="1284" y="16278"/>
                    <a:pt x="10705" y="8139"/>
                  </a:cubicBezTo>
                  <a:cubicBezTo>
                    <a:pt x="20127" y="1"/>
                    <a:pt x="34278" y="734"/>
                    <a:pt x="42746" y="9862"/>
                  </a:cubicBezTo>
                  <a:cubicBezTo>
                    <a:pt x="51252" y="18954"/>
                    <a:pt x="50995" y="33142"/>
                    <a:pt x="42233" y="4194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 name="Google Shape;28;p57"/>
          <p:cNvGrpSpPr/>
          <p:nvPr/>
        </p:nvGrpSpPr>
        <p:grpSpPr>
          <a:xfrm rot="-1421124">
            <a:off x="7762619" y="3999912"/>
            <a:ext cx="1955612" cy="1971011"/>
            <a:chOff x="1604400" y="3746500"/>
            <a:chExt cx="1279475" cy="1289550"/>
          </a:xfrm>
        </p:grpSpPr>
        <p:sp>
          <p:nvSpPr>
            <p:cNvPr id="29" name="Google Shape;29;p57"/>
            <p:cNvSpPr/>
            <p:nvPr/>
          </p:nvSpPr>
          <p:spPr>
            <a:xfrm>
              <a:off x="1604400" y="3746500"/>
              <a:ext cx="1279475" cy="1289550"/>
            </a:xfrm>
            <a:custGeom>
              <a:avLst/>
              <a:gdLst/>
              <a:ahLst/>
              <a:cxnLst/>
              <a:rect l="l" t="t" r="r" b="b"/>
              <a:pathLst>
                <a:path w="51179" h="51582" fill="none" extrusionOk="0">
                  <a:moveTo>
                    <a:pt x="39557" y="44213"/>
                  </a:moveTo>
                  <a:cubicBezTo>
                    <a:pt x="29549" y="51581"/>
                    <a:pt x="15508" y="49785"/>
                    <a:pt x="7736" y="40070"/>
                  </a:cubicBezTo>
                  <a:cubicBezTo>
                    <a:pt x="1" y="30355"/>
                    <a:pt x="1284" y="16241"/>
                    <a:pt x="10706" y="8139"/>
                  </a:cubicBezTo>
                  <a:cubicBezTo>
                    <a:pt x="20127" y="0"/>
                    <a:pt x="34278" y="770"/>
                    <a:pt x="42747" y="9862"/>
                  </a:cubicBezTo>
                  <a:cubicBezTo>
                    <a:pt x="51178" y="18990"/>
                    <a:pt x="50958" y="33141"/>
                    <a:pt x="42160" y="41940"/>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57"/>
            <p:cNvSpPr/>
            <p:nvPr/>
          </p:nvSpPr>
          <p:spPr>
            <a:xfrm>
              <a:off x="2073650" y="4093850"/>
              <a:ext cx="352875" cy="621425"/>
            </a:xfrm>
            <a:custGeom>
              <a:avLst/>
              <a:gdLst/>
              <a:ahLst/>
              <a:cxnLst/>
              <a:rect l="l" t="t" r="r" b="b"/>
              <a:pathLst>
                <a:path w="14115" h="24857" fill="none" extrusionOk="0">
                  <a:moveTo>
                    <a:pt x="8396" y="5390"/>
                  </a:moveTo>
                  <a:lnTo>
                    <a:pt x="8396" y="1"/>
                  </a:lnTo>
                  <a:lnTo>
                    <a:pt x="4913" y="1"/>
                  </a:lnTo>
                  <a:cubicBezTo>
                    <a:pt x="4840" y="221"/>
                    <a:pt x="4767" y="441"/>
                    <a:pt x="4767" y="661"/>
                  </a:cubicBezTo>
                  <a:cubicBezTo>
                    <a:pt x="4730" y="771"/>
                    <a:pt x="4693" y="881"/>
                    <a:pt x="4693" y="991"/>
                  </a:cubicBezTo>
                  <a:cubicBezTo>
                    <a:pt x="4327" y="2970"/>
                    <a:pt x="3337" y="4400"/>
                    <a:pt x="1540" y="5133"/>
                  </a:cubicBezTo>
                  <a:cubicBezTo>
                    <a:pt x="1064" y="5353"/>
                    <a:pt x="551" y="5426"/>
                    <a:pt x="1" y="5390"/>
                  </a:cubicBezTo>
                  <a:lnTo>
                    <a:pt x="1" y="9752"/>
                  </a:lnTo>
                  <a:lnTo>
                    <a:pt x="2567" y="9752"/>
                  </a:lnTo>
                  <a:cubicBezTo>
                    <a:pt x="2640" y="15875"/>
                    <a:pt x="2640" y="19027"/>
                    <a:pt x="2640" y="19211"/>
                  </a:cubicBezTo>
                  <a:lnTo>
                    <a:pt x="2640" y="19541"/>
                  </a:lnTo>
                  <a:cubicBezTo>
                    <a:pt x="2934" y="22217"/>
                    <a:pt x="4327" y="23830"/>
                    <a:pt x="6820" y="24453"/>
                  </a:cubicBezTo>
                  <a:cubicBezTo>
                    <a:pt x="7846" y="24710"/>
                    <a:pt x="8909" y="24856"/>
                    <a:pt x="9972" y="24856"/>
                  </a:cubicBezTo>
                  <a:cubicBezTo>
                    <a:pt x="11402" y="24783"/>
                    <a:pt x="12759" y="24563"/>
                    <a:pt x="14115" y="24123"/>
                  </a:cubicBezTo>
                  <a:lnTo>
                    <a:pt x="14115" y="18991"/>
                  </a:lnTo>
                  <a:cubicBezTo>
                    <a:pt x="13308" y="19247"/>
                    <a:pt x="12575" y="19467"/>
                    <a:pt x="11952" y="19614"/>
                  </a:cubicBezTo>
                  <a:cubicBezTo>
                    <a:pt x="10852" y="20017"/>
                    <a:pt x="9642" y="19797"/>
                    <a:pt x="8836" y="18991"/>
                  </a:cubicBezTo>
                  <a:cubicBezTo>
                    <a:pt x="8726" y="18844"/>
                    <a:pt x="8653" y="18697"/>
                    <a:pt x="8579" y="18551"/>
                  </a:cubicBezTo>
                  <a:cubicBezTo>
                    <a:pt x="8469" y="17891"/>
                    <a:pt x="8396" y="17231"/>
                    <a:pt x="8396" y="16571"/>
                  </a:cubicBezTo>
                  <a:lnTo>
                    <a:pt x="8396" y="9752"/>
                  </a:lnTo>
                  <a:lnTo>
                    <a:pt x="13968" y="9752"/>
                  </a:lnTo>
                  <a:lnTo>
                    <a:pt x="13968" y="5390"/>
                  </a:ln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Four Columns">
  <p:cSld name="CUSTOM_7">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a:off x="640884"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atin typeface="Roboto Medium"/>
                <a:ea typeface="Roboto Medium"/>
                <a:cs typeface="Roboto Medium"/>
                <a:sym typeface="Roboto Medium"/>
              </a:defRPr>
            </a:lvl2pPr>
            <a:lvl3pPr lvl="2" algn="l">
              <a:lnSpc>
                <a:spcPct val="100000"/>
              </a:lnSpc>
              <a:spcBef>
                <a:spcPts val="0"/>
              </a:spcBef>
              <a:spcAft>
                <a:spcPts val="0"/>
              </a:spcAft>
              <a:buSzPts val="2800"/>
              <a:buNone/>
              <a:defRPr>
                <a:latin typeface="Roboto Medium"/>
                <a:ea typeface="Roboto Medium"/>
                <a:cs typeface="Roboto Medium"/>
                <a:sym typeface="Roboto Medium"/>
              </a:defRPr>
            </a:lvl3pPr>
            <a:lvl4pPr lvl="3" algn="l">
              <a:lnSpc>
                <a:spcPct val="100000"/>
              </a:lnSpc>
              <a:spcBef>
                <a:spcPts val="0"/>
              </a:spcBef>
              <a:spcAft>
                <a:spcPts val="0"/>
              </a:spcAft>
              <a:buSzPts val="2800"/>
              <a:buNone/>
              <a:defRPr>
                <a:latin typeface="Roboto Medium"/>
                <a:ea typeface="Roboto Medium"/>
                <a:cs typeface="Roboto Medium"/>
                <a:sym typeface="Roboto Medium"/>
              </a:defRPr>
            </a:lvl4pPr>
            <a:lvl5pPr lvl="4" algn="l">
              <a:lnSpc>
                <a:spcPct val="100000"/>
              </a:lnSpc>
              <a:spcBef>
                <a:spcPts val="0"/>
              </a:spcBef>
              <a:spcAft>
                <a:spcPts val="0"/>
              </a:spcAft>
              <a:buSzPts val="2800"/>
              <a:buNone/>
              <a:defRPr>
                <a:latin typeface="Roboto Medium"/>
                <a:ea typeface="Roboto Medium"/>
                <a:cs typeface="Roboto Medium"/>
                <a:sym typeface="Roboto Medium"/>
              </a:defRPr>
            </a:lvl5pPr>
            <a:lvl6pPr lvl="5" algn="l">
              <a:lnSpc>
                <a:spcPct val="100000"/>
              </a:lnSpc>
              <a:spcBef>
                <a:spcPts val="0"/>
              </a:spcBef>
              <a:spcAft>
                <a:spcPts val="0"/>
              </a:spcAft>
              <a:buSzPts val="2800"/>
              <a:buNone/>
              <a:defRPr>
                <a:latin typeface="Roboto Medium"/>
                <a:ea typeface="Roboto Medium"/>
                <a:cs typeface="Roboto Medium"/>
                <a:sym typeface="Roboto Medium"/>
              </a:defRPr>
            </a:lvl6pPr>
            <a:lvl7pPr lvl="6" algn="l">
              <a:lnSpc>
                <a:spcPct val="100000"/>
              </a:lnSpc>
              <a:spcBef>
                <a:spcPts val="0"/>
              </a:spcBef>
              <a:spcAft>
                <a:spcPts val="0"/>
              </a:spcAft>
              <a:buSzPts val="2800"/>
              <a:buNone/>
              <a:defRPr>
                <a:latin typeface="Roboto Medium"/>
                <a:ea typeface="Roboto Medium"/>
                <a:cs typeface="Roboto Medium"/>
                <a:sym typeface="Roboto Medium"/>
              </a:defRPr>
            </a:lvl7pPr>
            <a:lvl8pPr lvl="7" algn="l">
              <a:lnSpc>
                <a:spcPct val="100000"/>
              </a:lnSpc>
              <a:spcBef>
                <a:spcPts val="0"/>
              </a:spcBef>
              <a:spcAft>
                <a:spcPts val="0"/>
              </a:spcAft>
              <a:buSzPts val="2800"/>
              <a:buNone/>
              <a:defRPr>
                <a:latin typeface="Roboto Medium"/>
                <a:ea typeface="Roboto Medium"/>
                <a:cs typeface="Roboto Medium"/>
                <a:sym typeface="Roboto Medium"/>
              </a:defRPr>
            </a:lvl8pPr>
            <a:lvl9pPr lvl="8" algn="l">
              <a:lnSpc>
                <a:spcPct val="100000"/>
              </a:lnSpc>
              <a:spcBef>
                <a:spcPts val="0"/>
              </a:spcBef>
              <a:spcAft>
                <a:spcPts val="0"/>
              </a:spcAft>
              <a:buSzPts val="2800"/>
              <a:buNone/>
              <a:defRPr>
                <a:latin typeface="Roboto Medium"/>
                <a:ea typeface="Roboto Medium"/>
                <a:cs typeface="Roboto Medium"/>
                <a:sym typeface="Roboto Medium"/>
              </a:defRPr>
            </a:lvl9pPr>
          </a:lstStyle>
          <a:p>
            <a:endParaRPr/>
          </a:p>
        </p:txBody>
      </p:sp>
      <p:sp>
        <p:nvSpPr>
          <p:cNvPr id="80" name="Google Shape;80;p61"/>
          <p:cNvSpPr txBox="1">
            <a:spLocks noGrp="1"/>
          </p:cNvSpPr>
          <p:nvPr>
            <p:ph type="subTitle" idx="1"/>
          </p:nvPr>
        </p:nvSpPr>
        <p:spPr>
          <a:xfrm>
            <a:off x="1584675" y="1471850"/>
            <a:ext cx="5103300" cy="504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solidFill>
                  <a:schemeClr val="lt1"/>
                </a:solidFill>
                <a:latin typeface="Roboto"/>
                <a:ea typeface="Roboto"/>
                <a:cs typeface="Roboto"/>
                <a:sym typeface="Roboto"/>
              </a:defRPr>
            </a:lvl1pPr>
            <a:lvl2pPr lvl="1" algn="l">
              <a:lnSpc>
                <a:spcPct val="115000"/>
              </a:lnSpc>
              <a:spcBef>
                <a:spcPts val="1600"/>
              </a:spcBef>
              <a:spcAft>
                <a:spcPts val="0"/>
              </a:spcAft>
              <a:buSzPts val="1200"/>
              <a:buNone/>
              <a:defRPr/>
            </a:lvl2pPr>
            <a:lvl3pPr lvl="2" algn="l">
              <a:lnSpc>
                <a:spcPct val="115000"/>
              </a:lnSpc>
              <a:spcBef>
                <a:spcPts val="1600"/>
              </a:spcBef>
              <a:spcAft>
                <a:spcPts val="0"/>
              </a:spcAft>
              <a:buSzPts val="12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200"/>
              <a:buNone/>
              <a:defRPr/>
            </a:lvl5pPr>
            <a:lvl6pPr lvl="5" algn="l">
              <a:lnSpc>
                <a:spcPct val="115000"/>
              </a:lnSpc>
              <a:spcBef>
                <a:spcPts val="1600"/>
              </a:spcBef>
              <a:spcAft>
                <a:spcPts val="0"/>
              </a:spcAft>
              <a:buSzPts val="1200"/>
              <a:buNone/>
              <a:defRPr/>
            </a:lvl6pPr>
            <a:lvl7pPr lvl="6" algn="l">
              <a:lnSpc>
                <a:spcPct val="115000"/>
              </a:lnSpc>
              <a:spcBef>
                <a:spcPts val="1600"/>
              </a:spcBef>
              <a:spcAft>
                <a:spcPts val="0"/>
              </a:spcAft>
              <a:buSzPts val="1200"/>
              <a:buNone/>
              <a:defRPr/>
            </a:lvl7pPr>
            <a:lvl8pPr lvl="7" algn="l">
              <a:lnSpc>
                <a:spcPct val="115000"/>
              </a:lnSpc>
              <a:spcBef>
                <a:spcPts val="1600"/>
              </a:spcBef>
              <a:spcAft>
                <a:spcPts val="0"/>
              </a:spcAft>
              <a:buSzPts val="1200"/>
              <a:buNone/>
              <a:defRPr/>
            </a:lvl8pPr>
            <a:lvl9pPr lvl="8" algn="l">
              <a:lnSpc>
                <a:spcPct val="115000"/>
              </a:lnSpc>
              <a:spcBef>
                <a:spcPts val="1600"/>
              </a:spcBef>
              <a:spcAft>
                <a:spcPts val="1600"/>
              </a:spcAft>
              <a:buSzPts val="1200"/>
              <a:buNone/>
              <a:defRPr/>
            </a:lvl9pPr>
          </a:lstStyle>
          <a:p>
            <a:endParaRPr/>
          </a:p>
        </p:txBody>
      </p:sp>
      <p:sp>
        <p:nvSpPr>
          <p:cNvPr id="81" name="Google Shape;81;p61"/>
          <p:cNvSpPr txBox="1">
            <a:spLocks noGrp="1"/>
          </p:cNvSpPr>
          <p:nvPr>
            <p:ph type="subTitle" idx="2"/>
          </p:nvPr>
        </p:nvSpPr>
        <p:spPr>
          <a:xfrm>
            <a:off x="1584675" y="2343369"/>
            <a:ext cx="5103300" cy="504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solidFill>
                  <a:schemeClr val="lt1"/>
                </a:solidFill>
                <a:latin typeface="Roboto"/>
                <a:ea typeface="Roboto"/>
                <a:cs typeface="Roboto"/>
                <a:sym typeface="Roboto"/>
              </a:defRPr>
            </a:lvl1pPr>
            <a:lvl2pPr lvl="1" algn="l">
              <a:lnSpc>
                <a:spcPct val="115000"/>
              </a:lnSpc>
              <a:spcBef>
                <a:spcPts val="1600"/>
              </a:spcBef>
              <a:spcAft>
                <a:spcPts val="0"/>
              </a:spcAft>
              <a:buSzPts val="1200"/>
              <a:buNone/>
              <a:defRPr/>
            </a:lvl2pPr>
            <a:lvl3pPr lvl="2" algn="l">
              <a:lnSpc>
                <a:spcPct val="115000"/>
              </a:lnSpc>
              <a:spcBef>
                <a:spcPts val="1600"/>
              </a:spcBef>
              <a:spcAft>
                <a:spcPts val="0"/>
              </a:spcAft>
              <a:buSzPts val="12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200"/>
              <a:buNone/>
              <a:defRPr/>
            </a:lvl5pPr>
            <a:lvl6pPr lvl="5" algn="l">
              <a:lnSpc>
                <a:spcPct val="115000"/>
              </a:lnSpc>
              <a:spcBef>
                <a:spcPts val="1600"/>
              </a:spcBef>
              <a:spcAft>
                <a:spcPts val="0"/>
              </a:spcAft>
              <a:buSzPts val="1200"/>
              <a:buNone/>
              <a:defRPr/>
            </a:lvl6pPr>
            <a:lvl7pPr lvl="6" algn="l">
              <a:lnSpc>
                <a:spcPct val="115000"/>
              </a:lnSpc>
              <a:spcBef>
                <a:spcPts val="1600"/>
              </a:spcBef>
              <a:spcAft>
                <a:spcPts val="0"/>
              </a:spcAft>
              <a:buSzPts val="1200"/>
              <a:buNone/>
              <a:defRPr/>
            </a:lvl7pPr>
            <a:lvl8pPr lvl="7" algn="l">
              <a:lnSpc>
                <a:spcPct val="115000"/>
              </a:lnSpc>
              <a:spcBef>
                <a:spcPts val="1600"/>
              </a:spcBef>
              <a:spcAft>
                <a:spcPts val="0"/>
              </a:spcAft>
              <a:buSzPts val="1200"/>
              <a:buNone/>
              <a:defRPr/>
            </a:lvl8pPr>
            <a:lvl9pPr lvl="8" algn="l">
              <a:lnSpc>
                <a:spcPct val="115000"/>
              </a:lnSpc>
              <a:spcBef>
                <a:spcPts val="1600"/>
              </a:spcBef>
              <a:spcAft>
                <a:spcPts val="1600"/>
              </a:spcAft>
              <a:buSzPts val="1200"/>
              <a:buNone/>
              <a:defRPr/>
            </a:lvl9pPr>
          </a:lstStyle>
          <a:p>
            <a:endParaRPr/>
          </a:p>
        </p:txBody>
      </p:sp>
      <p:sp>
        <p:nvSpPr>
          <p:cNvPr id="82" name="Google Shape;82;p61"/>
          <p:cNvSpPr txBox="1">
            <a:spLocks noGrp="1"/>
          </p:cNvSpPr>
          <p:nvPr>
            <p:ph type="subTitle" idx="3"/>
          </p:nvPr>
        </p:nvSpPr>
        <p:spPr>
          <a:xfrm>
            <a:off x="1572573" y="3227282"/>
            <a:ext cx="5103300" cy="504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solidFill>
                  <a:schemeClr val="lt1"/>
                </a:solidFill>
                <a:latin typeface="Roboto"/>
                <a:ea typeface="Roboto"/>
                <a:cs typeface="Roboto"/>
                <a:sym typeface="Roboto"/>
              </a:defRPr>
            </a:lvl1pPr>
            <a:lvl2pPr lvl="1" algn="l">
              <a:lnSpc>
                <a:spcPct val="115000"/>
              </a:lnSpc>
              <a:spcBef>
                <a:spcPts val="1600"/>
              </a:spcBef>
              <a:spcAft>
                <a:spcPts val="0"/>
              </a:spcAft>
              <a:buSzPts val="1200"/>
              <a:buNone/>
              <a:defRPr/>
            </a:lvl2pPr>
            <a:lvl3pPr lvl="2" algn="l">
              <a:lnSpc>
                <a:spcPct val="115000"/>
              </a:lnSpc>
              <a:spcBef>
                <a:spcPts val="1600"/>
              </a:spcBef>
              <a:spcAft>
                <a:spcPts val="0"/>
              </a:spcAft>
              <a:buSzPts val="12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200"/>
              <a:buNone/>
              <a:defRPr/>
            </a:lvl5pPr>
            <a:lvl6pPr lvl="5" algn="l">
              <a:lnSpc>
                <a:spcPct val="115000"/>
              </a:lnSpc>
              <a:spcBef>
                <a:spcPts val="1600"/>
              </a:spcBef>
              <a:spcAft>
                <a:spcPts val="0"/>
              </a:spcAft>
              <a:buSzPts val="1200"/>
              <a:buNone/>
              <a:defRPr/>
            </a:lvl6pPr>
            <a:lvl7pPr lvl="6" algn="l">
              <a:lnSpc>
                <a:spcPct val="115000"/>
              </a:lnSpc>
              <a:spcBef>
                <a:spcPts val="1600"/>
              </a:spcBef>
              <a:spcAft>
                <a:spcPts val="0"/>
              </a:spcAft>
              <a:buSzPts val="1200"/>
              <a:buNone/>
              <a:defRPr/>
            </a:lvl7pPr>
            <a:lvl8pPr lvl="7" algn="l">
              <a:lnSpc>
                <a:spcPct val="115000"/>
              </a:lnSpc>
              <a:spcBef>
                <a:spcPts val="1600"/>
              </a:spcBef>
              <a:spcAft>
                <a:spcPts val="0"/>
              </a:spcAft>
              <a:buSzPts val="1200"/>
              <a:buNone/>
              <a:defRPr/>
            </a:lvl8pPr>
            <a:lvl9pPr lvl="8" algn="l">
              <a:lnSpc>
                <a:spcPct val="115000"/>
              </a:lnSpc>
              <a:spcBef>
                <a:spcPts val="1600"/>
              </a:spcBef>
              <a:spcAft>
                <a:spcPts val="1600"/>
              </a:spcAft>
              <a:buSzPts val="1200"/>
              <a:buNone/>
              <a:defRPr/>
            </a:lvl9pPr>
          </a:lstStyle>
          <a:p>
            <a:endParaRPr/>
          </a:p>
        </p:txBody>
      </p:sp>
      <p:sp>
        <p:nvSpPr>
          <p:cNvPr id="83" name="Google Shape;83;p61"/>
          <p:cNvSpPr txBox="1">
            <a:spLocks noGrp="1"/>
          </p:cNvSpPr>
          <p:nvPr>
            <p:ph type="subTitle" idx="4"/>
          </p:nvPr>
        </p:nvSpPr>
        <p:spPr>
          <a:xfrm>
            <a:off x="1573131" y="4092806"/>
            <a:ext cx="5103300" cy="504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solidFill>
                  <a:schemeClr val="lt1"/>
                </a:solidFill>
                <a:latin typeface="Roboto"/>
                <a:ea typeface="Roboto"/>
                <a:cs typeface="Roboto"/>
                <a:sym typeface="Roboto"/>
              </a:defRPr>
            </a:lvl1pPr>
            <a:lvl2pPr lvl="1" algn="l">
              <a:lnSpc>
                <a:spcPct val="115000"/>
              </a:lnSpc>
              <a:spcBef>
                <a:spcPts val="1600"/>
              </a:spcBef>
              <a:spcAft>
                <a:spcPts val="0"/>
              </a:spcAft>
              <a:buSzPts val="1200"/>
              <a:buNone/>
              <a:defRPr/>
            </a:lvl2pPr>
            <a:lvl3pPr lvl="2" algn="l">
              <a:lnSpc>
                <a:spcPct val="115000"/>
              </a:lnSpc>
              <a:spcBef>
                <a:spcPts val="1600"/>
              </a:spcBef>
              <a:spcAft>
                <a:spcPts val="0"/>
              </a:spcAft>
              <a:buSzPts val="12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200"/>
              <a:buNone/>
              <a:defRPr/>
            </a:lvl5pPr>
            <a:lvl6pPr lvl="5" algn="l">
              <a:lnSpc>
                <a:spcPct val="115000"/>
              </a:lnSpc>
              <a:spcBef>
                <a:spcPts val="1600"/>
              </a:spcBef>
              <a:spcAft>
                <a:spcPts val="0"/>
              </a:spcAft>
              <a:buSzPts val="1200"/>
              <a:buNone/>
              <a:defRPr/>
            </a:lvl6pPr>
            <a:lvl7pPr lvl="6" algn="l">
              <a:lnSpc>
                <a:spcPct val="115000"/>
              </a:lnSpc>
              <a:spcBef>
                <a:spcPts val="1600"/>
              </a:spcBef>
              <a:spcAft>
                <a:spcPts val="0"/>
              </a:spcAft>
              <a:buSzPts val="1200"/>
              <a:buNone/>
              <a:defRPr/>
            </a:lvl7pPr>
            <a:lvl8pPr lvl="7" algn="l">
              <a:lnSpc>
                <a:spcPct val="115000"/>
              </a:lnSpc>
              <a:spcBef>
                <a:spcPts val="1600"/>
              </a:spcBef>
              <a:spcAft>
                <a:spcPts val="0"/>
              </a:spcAft>
              <a:buSzPts val="1200"/>
              <a:buNone/>
              <a:defRPr/>
            </a:lvl8pPr>
            <a:lvl9pPr lvl="8" algn="l">
              <a:lnSpc>
                <a:spcPct val="115000"/>
              </a:lnSpc>
              <a:spcBef>
                <a:spcPts val="1600"/>
              </a:spcBef>
              <a:spcAft>
                <a:spcPts val="1600"/>
              </a:spcAft>
              <a:buSzPts val="1200"/>
              <a:buNone/>
              <a:defRPr/>
            </a:lvl9pPr>
          </a:lstStyle>
          <a:p>
            <a:endParaRPr/>
          </a:p>
        </p:txBody>
      </p:sp>
      <p:sp>
        <p:nvSpPr>
          <p:cNvPr id="84" name="Google Shape;84;p61"/>
          <p:cNvSpPr txBox="1">
            <a:spLocks noGrp="1"/>
          </p:cNvSpPr>
          <p:nvPr>
            <p:ph type="subTitle" idx="5"/>
          </p:nvPr>
        </p:nvSpPr>
        <p:spPr>
          <a:xfrm>
            <a:off x="1576681" y="1176325"/>
            <a:ext cx="7035900" cy="352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6"/>
              </a:buClr>
              <a:buSzPts val="1600"/>
              <a:buFont typeface="Comfortaa"/>
              <a:buNone/>
              <a:defRPr>
                <a:solidFill>
                  <a:schemeClr val="accent6"/>
                </a:solidFill>
              </a:defRPr>
            </a:lvl1pPr>
            <a:lvl2pPr lvl="1" algn="l">
              <a:lnSpc>
                <a:spcPct val="115000"/>
              </a:lnSpc>
              <a:spcBef>
                <a:spcPts val="1600"/>
              </a:spcBef>
              <a:spcAft>
                <a:spcPts val="0"/>
              </a:spcAft>
              <a:buSzPts val="1200"/>
              <a:buNone/>
              <a:defRPr/>
            </a:lvl2pPr>
            <a:lvl3pPr lvl="2" algn="l">
              <a:lnSpc>
                <a:spcPct val="115000"/>
              </a:lnSpc>
              <a:spcBef>
                <a:spcPts val="1600"/>
              </a:spcBef>
              <a:spcAft>
                <a:spcPts val="0"/>
              </a:spcAft>
              <a:buSzPts val="12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200"/>
              <a:buNone/>
              <a:defRPr/>
            </a:lvl5pPr>
            <a:lvl6pPr lvl="5" algn="l">
              <a:lnSpc>
                <a:spcPct val="115000"/>
              </a:lnSpc>
              <a:spcBef>
                <a:spcPts val="1600"/>
              </a:spcBef>
              <a:spcAft>
                <a:spcPts val="0"/>
              </a:spcAft>
              <a:buSzPts val="1200"/>
              <a:buNone/>
              <a:defRPr/>
            </a:lvl6pPr>
            <a:lvl7pPr lvl="6" algn="l">
              <a:lnSpc>
                <a:spcPct val="115000"/>
              </a:lnSpc>
              <a:spcBef>
                <a:spcPts val="1600"/>
              </a:spcBef>
              <a:spcAft>
                <a:spcPts val="0"/>
              </a:spcAft>
              <a:buSzPts val="1200"/>
              <a:buNone/>
              <a:defRPr/>
            </a:lvl7pPr>
            <a:lvl8pPr lvl="7" algn="l">
              <a:lnSpc>
                <a:spcPct val="115000"/>
              </a:lnSpc>
              <a:spcBef>
                <a:spcPts val="1600"/>
              </a:spcBef>
              <a:spcAft>
                <a:spcPts val="0"/>
              </a:spcAft>
              <a:buSzPts val="1200"/>
              <a:buNone/>
              <a:defRPr/>
            </a:lvl8pPr>
            <a:lvl9pPr lvl="8" algn="l">
              <a:lnSpc>
                <a:spcPct val="115000"/>
              </a:lnSpc>
              <a:spcBef>
                <a:spcPts val="1600"/>
              </a:spcBef>
              <a:spcAft>
                <a:spcPts val="1600"/>
              </a:spcAft>
              <a:buSzPts val="1200"/>
              <a:buNone/>
              <a:defRPr/>
            </a:lvl9pPr>
          </a:lstStyle>
          <a:p>
            <a:endParaRPr/>
          </a:p>
        </p:txBody>
      </p:sp>
      <p:sp>
        <p:nvSpPr>
          <p:cNvPr id="85" name="Google Shape;85;p61"/>
          <p:cNvSpPr txBox="1">
            <a:spLocks noGrp="1"/>
          </p:cNvSpPr>
          <p:nvPr>
            <p:ph type="subTitle" idx="6"/>
          </p:nvPr>
        </p:nvSpPr>
        <p:spPr>
          <a:xfrm>
            <a:off x="1589075" y="2052650"/>
            <a:ext cx="7035900" cy="352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6"/>
              </a:buClr>
              <a:buSzPts val="1600"/>
              <a:buFont typeface="Comfortaa"/>
              <a:buNone/>
              <a:defRPr>
                <a:solidFill>
                  <a:schemeClr val="accent6"/>
                </a:solidFill>
              </a:defRPr>
            </a:lvl1pPr>
            <a:lvl2pPr lvl="1" algn="l">
              <a:lnSpc>
                <a:spcPct val="115000"/>
              </a:lnSpc>
              <a:spcBef>
                <a:spcPts val="1600"/>
              </a:spcBef>
              <a:spcAft>
                <a:spcPts val="0"/>
              </a:spcAft>
              <a:buSzPts val="1200"/>
              <a:buNone/>
              <a:defRPr/>
            </a:lvl2pPr>
            <a:lvl3pPr lvl="2" algn="l">
              <a:lnSpc>
                <a:spcPct val="115000"/>
              </a:lnSpc>
              <a:spcBef>
                <a:spcPts val="1600"/>
              </a:spcBef>
              <a:spcAft>
                <a:spcPts val="0"/>
              </a:spcAft>
              <a:buSzPts val="12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200"/>
              <a:buNone/>
              <a:defRPr/>
            </a:lvl5pPr>
            <a:lvl6pPr lvl="5" algn="l">
              <a:lnSpc>
                <a:spcPct val="115000"/>
              </a:lnSpc>
              <a:spcBef>
                <a:spcPts val="1600"/>
              </a:spcBef>
              <a:spcAft>
                <a:spcPts val="0"/>
              </a:spcAft>
              <a:buSzPts val="1200"/>
              <a:buNone/>
              <a:defRPr/>
            </a:lvl6pPr>
            <a:lvl7pPr lvl="6" algn="l">
              <a:lnSpc>
                <a:spcPct val="115000"/>
              </a:lnSpc>
              <a:spcBef>
                <a:spcPts val="1600"/>
              </a:spcBef>
              <a:spcAft>
                <a:spcPts val="0"/>
              </a:spcAft>
              <a:buSzPts val="1200"/>
              <a:buNone/>
              <a:defRPr/>
            </a:lvl7pPr>
            <a:lvl8pPr lvl="7" algn="l">
              <a:lnSpc>
                <a:spcPct val="115000"/>
              </a:lnSpc>
              <a:spcBef>
                <a:spcPts val="1600"/>
              </a:spcBef>
              <a:spcAft>
                <a:spcPts val="0"/>
              </a:spcAft>
              <a:buSzPts val="1200"/>
              <a:buNone/>
              <a:defRPr/>
            </a:lvl8pPr>
            <a:lvl9pPr lvl="8" algn="l">
              <a:lnSpc>
                <a:spcPct val="115000"/>
              </a:lnSpc>
              <a:spcBef>
                <a:spcPts val="1600"/>
              </a:spcBef>
              <a:spcAft>
                <a:spcPts val="1600"/>
              </a:spcAft>
              <a:buSzPts val="1200"/>
              <a:buNone/>
              <a:defRPr/>
            </a:lvl9pPr>
          </a:lstStyle>
          <a:p>
            <a:endParaRPr/>
          </a:p>
        </p:txBody>
      </p:sp>
      <p:sp>
        <p:nvSpPr>
          <p:cNvPr id="86" name="Google Shape;86;p61"/>
          <p:cNvSpPr txBox="1">
            <a:spLocks noGrp="1"/>
          </p:cNvSpPr>
          <p:nvPr>
            <p:ph type="subTitle" idx="7"/>
          </p:nvPr>
        </p:nvSpPr>
        <p:spPr>
          <a:xfrm>
            <a:off x="1564287" y="2924957"/>
            <a:ext cx="7035900" cy="352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6"/>
              </a:buClr>
              <a:buSzPts val="1600"/>
              <a:buFont typeface="Comfortaa"/>
              <a:buNone/>
              <a:defRPr>
                <a:solidFill>
                  <a:schemeClr val="accent6"/>
                </a:solidFill>
              </a:defRPr>
            </a:lvl1pPr>
            <a:lvl2pPr lvl="1" algn="l">
              <a:lnSpc>
                <a:spcPct val="115000"/>
              </a:lnSpc>
              <a:spcBef>
                <a:spcPts val="1600"/>
              </a:spcBef>
              <a:spcAft>
                <a:spcPts val="0"/>
              </a:spcAft>
              <a:buSzPts val="1200"/>
              <a:buNone/>
              <a:defRPr/>
            </a:lvl2pPr>
            <a:lvl3pPr lvl="2" algn="l">
              <a:lnSpc>
                <a:spcPct val="115000"/>
              </a:lnSpc>
              <a:spcBef>
                <a:spcPts val="1600"/>
              </a:spcBef>
              <a:spcAft>
                <a:spcPts val="0"/>
              </a:spcAft>
              <a:buSzPts val="12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200"/>
              <a:buNone/>
              <a:defRPr/>
            </a:lvl5pPr>
            <a:lvl6pPr lvl="5" algn="l">
              <a:lnSpc>
                <a:spcPct val="115000"/>
              </a:lnSpc>
              <a:spcBef>
                <a:spcPts val="1600"/>
              </a:spcBef>
              <a:spcAft>
                <a:spcPts val="0"/>
              </a:spcAft>
              <a:buSzPts val="1200"/>
              <a:buNone/>
              <a:defRPr/>
            </a:lvl6pPr>
            <a:lvl7pPr lvl="6" algn="l">
              <a:lnSpc>
                <a:spcPct val="115000"/>
              </a:lnSpc>
              <a:spcBef>
                <a:spcPts val="1600"/>
              </a:spcBef>
              <a:spcAft>
                <a:spcPts val="0"/>
              </a:spcAft>
              <a:buSzPts val="1200"/>
              <a:buNone/>
              <a:defRPr/>
            </a:lvl7pPr>
            <a:lvl8pPr lvl="7" algn="l">
              <a:lnSpc>
                <a:spcPct val="115000"/>
              </a:lnSpc>
              <a:spcBef>
                <a:spcPts val="1600"/>
              </a:spcBef>
              <a:spcAft>
                <a:spcPts val="0"/>
              </a:spcAft>
              <a:buSzPts val="1200"/>
              <a:buNone/>
              <a:defRPr/>
            </a:lvl8pPr>
            <a:lvl9pPr lvl="8" algn="l">
              <a:lnSpc>
                <a:spcPct val="115000"/>
              </a:lnSpc>
              <a:spcBef>
                <a:spcPts val="1600"/>
              </a:spcBef>
              <a:spcAft>
                <a:spcPts val="1600"/>
              </a:spcAft>
              <a:buSzPts val="1200"/>
              <a:buNone/>
              <a:defRPr/>
            </a:lvl9pPr>
          </a:lstStyle>
          <a:p>
            <a:endParaRPr/>
          </a:p>
        </p:txBody>
      </p:sp>
      <p:sp>
        <p:nvSpPr>
          <p:cNvPr id="87" name="Google Shape;87;p61"/>
          <p:cNvSpPr txBox="1">
            <a:spLocks noGrp="1"/>
          </p:cNvSpPr>
          <p:nvPr>
            <p:ph type="subTitle" idx="8"/>
          </p:nvPr>
        </p:nvSpPr>
        <p:spPr>
          <a:xfrm>
            <a:off x="1564287" y="3813330"/>
            <a:ext cx="7035900" cy="352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6"/>
              </a:buClr>
              <a:buSzPts val="1600"/>
              <a:buFont typeface="Comfortaa"/>
              <a:buNone/>
              <a:defRPr>
                <a:solidFill>
                  <a:schemeClr val="accent6"/>
                </a:solidFill>
              </a:defRPr>
            </a:lvl1pPr>
            <a:lvl2pPr lvl="1" algn="l">
              <a:lnSpc>
                <a:spcPct val="115000"/>
              </a:lnSpc>
              <a:spcBef>
                <a:spcPts val="1600"/>
              </a:spcBef>
              <a:spcAft>
                <a:spcPts val="0"/>
              </a:spcAft>
              <a:buSzPts val="1200"/>
              <a:buNone/>
              <a:defRPr/>
            </a:lvl2pPr>
            <a:lvl3pPr lvl="2" algn="l">
              <a:lnSpc>
                <a:spcPct val="115000"/>
              </a:lnSpc>
              <a:spcBef>
                <a:spcPts val="1600"/>
              </a:spcBef>
              <a:spcAft>
                <a:spcPts val="0"/>
              </a:spcAft>
              <a:buSzPts val="12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200"/>
              <a:buNone/>
              <a:defRPr/>
            </a:lvl5pPr>
            <a:lvl6pPr lvl="5" algn="l">
              <a:lnSpc>
                <a:spcPct val="115000"/>
              </a:lnSpc>
              <a:spcBef>
                <a:spcPts val="1600"/>
              </a:spcBef>
              <a:spcAft>
                <a:spcPts val="0"/>
              </a:spcAft>
              <a:buSzPts val="1200"/>
              <a:buNone/>
              <a:defRPr/>
            </a:lvl6pPr>
            <a:lvl7pPr lvl="6" algn="l">
              <a:lnSpc>
                <a:spcPct val="115000"/>
              </a:lnSpc>
              <a:spcBef>
                <a:spcPts val="1600"/>
              </a:spcBef>
              <a:spcAft>
                <a:spcPts val="0"/>
              </a:spcAft>
              <a:buSzPts val="1200"/>
              <a:buNone/>
              <a:defRPr/>
            </a:lvl7pPr>
            <a:lvl8pPr lvl="7" algn="l">
              <a:lnSpc>
                <a:spcPct val="115000"/>
              </a:lnSpc>
              <a:spcBef>
                <a:spcPts val="1600"/>
              </a:spcBef>
              <a:spcAft>
                <a:spcPts val="0"/>
              </a:spcAft>
              <a:buSzPts val="1200"/>
              <a:buNone/>
              <a:defRPr/>
            </a:lvl8pPr>
            <a:lvl9pPr lvl="8" algn="l">
              <a:lnSpc>
                <a:spcPct val="115000"/>
              </a:lnSpc>
              <a:spcBef>
                <a:spcPts val="1600"/>
              </a:spcBef>
              <a:spcAft>
                <a:spcPts val="1600"/>
              </a:spcAft>
              <a:buSzPts val="1200"/>
              <a:buNone/>
              <a:defRPr/>
            </a:lvl9pPr>
          </a:lstStyle>
          <a:p>
            <a:endParaRPr/>
          </a:p>
        </p:txBody>
      </p:sp>
    </p:spTree>
  </p:cSld>
  <p:clrMapOvr>
    <a:masterClrMapping/>
  </p:clrMapOvr>
  <p:extLst>
    <p:ext uri="{DCECCB84-F9BA-43D5-87BE-67443E8EF086}">
      <p15:sldGuideLst xmlns:p15="http://schemas.microsoft.com/office/powerpoint/2012/main">
        <p15:guide id="1" pos="905">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63"/>
          <p:cNvSpPr/>
          <p:nvPr/>
        </p:nvSpPr>
        <p:spPr>
          <a:xfrm>
            <a:off x="2368775" y="3342150"/>
            <a:ext cx="6864900" cy="1622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63"/>
          <p:cNvSpPr txBox="1">
            <a:spLocks noGrp="1"/>
          </p:cNvSpPr>
          <p:nvPr>
            <p:ph type="title"/>
          </p:nvPr>
        </p:nvSpPr>
        <p:spPr>
          <a:xfrm>
            <a:off x="735050" y="3755375"/>
            <a:ext cx="7828500" cy="1363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3500"/>
              <a:buNone/>
              <a:defRPr sz="3500">
                <a:solidFill>
                  <a:schemeClr val="lt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One Column ">
  <p:cSld name="CUSTOM_28_1">
    <p:bg>
      <p:bgPr>
        <a:blipFill>
          <a:blip r:embed="rId2">
            <a:alphaModFix/>
          </a:blip>
          <a:stretch>
            <a:fillRect/>
          </a:stretch>
        </a:blipFill>
        <a:effectLst/>
      </p:bgPr>
    </p:bg>
    <p:spTree>
      <p:nvGrpSpPr>
        <p:cNvPr id="1" name="Shape 440"/>
        <p:cNvGrpSpPr/>
        <p:nvPr/>
      </p:nvGrpSpPr>
      <p:grpSpPr>
        <a:xfrm>
          <a:off x="0" y="0"/>
          <a:ext cx="0" cy="0"/>
          <a:chOff x="0" y="0"/>
          <a:chExt cx="0" cy="0"/>
        </a:xfrm>
      </p:grpSpPr>
      <p:sp>
        <p:nvSpPr>
          <p:cNvPr id="441" name="Google Shape;441;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‹Nº›</a:t>
            </a:fld>
            <a:endParaRPr/>
          </a:p>
        </p:txBody>
      </p:sp>
      <p:sp>
        <p:nvSpPr>
          <p:cNvPr id="442" name="Google Shape;442;p86"/>
          <p:cNvSpPr/>
          <p:nvPr/>
        </p:nvSpPr>
        <p:spPr>
          <a:xfrm rot="-5975364">
            <a:off x="941405" y="4781312"/>
            <a:ext cx="511447" cy="450290"/>
          </a:xfrm>
          <a:prstGeom prst="mathMultiply">
            <a:avLst>
              <a:gd name="adj1" fmla="val 23520"/>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3" name="Google Shape;443;p86"/>
          <p:cNvGrpSpPr/>
          <p:nvPr/>
        </p:nvGrpSpPr>
        <p:grpSpPr>
          <a:xfrm rot="-1421124">
            <a:off x="-496081" y="3809905"/>
            <a:ext cx="1955612" cy="1971011"/>
            <a:chOff x="1604400" y="3746500"/>
            <a:chExt cx="1279475" cy="1289550"/>
          </a:xfrm>
        </p:grpSpPr>
        <p:sp>
          <p:nvSpPr>
            <p:cNvPr id="444" name="Google Shape;444;p86"/>
            <p:cNvSpPr/>
            <p:nvPr/>
          </p:nvSpPr>
          <p:spPr>
            <a:xfrm>
              <a:off x="1604400" y="3746500"/>
              <a:ext cx="1279475" cy="1289550"/>
            </a:xfrm>
            <a:custGeom>
              <a:avLst/>
              <a:gdLst/>
              <a:ahLst/>
              <a:cxnLst/>
              <a:rect l="l" t="t" r="r" b="b"/>
              <a:pathLst>
                <a:path w="51179" h="51582" fill="none" extrusionOk="0">
                  <a:moveTo>
                    <a:pt x="39557" y="44213"/>
                  </a:moveTo>
                  <a:cubicBezTo>
                    <a:pt x="29549" y="51581"/>
                    <a:pt x="15508" y="49785"/>
                    <a:pt x="7736" y="40070"/>
                  </a:cubicBezTo>
                  <a:cubicBezTo>
                    <a:pt x="1" y="30355"/>
                    <a:pt x="1284" y="16241"/>
                    <a:pt x="10706" y="8139"/>
                  </a:cubicBezTo>
                  <a:cubicBezTo>
                    <a:pt x="20127" y="0"/>
                    <a:pt x="34278" y="770"/>
                    <a:pt x="42747" y="9862"/>
                  </a:cubicBezTo>
                  <a:cubicBezTo>
                    <a:pt x="51178" y="18990"/>
                    <a:pt x="50958" y="33141"/>
                    <a:pt x="42160" y="41940"/>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86"/>
            <p:cNvSpPr/>
            <p:nvPr/>
          </p:nvSpPr>
          <p:spPr>
            <a:xfrm>
              <a:off x="2073650" y="4093850"/>
              <a:ext cx="352875" cy="621425"/>
            </a:xfrm>
            <a:custGeom>
              <a:avLst/>
              <a:gdLst/>
              <a:ahLst/>
              <a:cxnLst/>
              <a:rect l="l" t="t" r="r" b="b"/>
              <a:pathLst>
                <a:path w="14115" h="24857" fill="none" extrusionOk="0">
                  <a:moveTo>
                    <a:pt x="8396" y="5390"/>
                  </a:moveTo>
                  <a:lnTo>
                    <a:pt x="8396" y="1"/>
                  </a:lnTo>
                  <a:lnTo>
                    <a:pt x="4913" y="1"/>
                  </a:lnTo>
                  <a:cubicBezTo>
                    <a:pt x="4840" y="221"/>
                    <a:pt x="4767" y="441"/>
                    <a:pt x="4767" y="661"/>
                  </a:cubicBezTo>
                  <a:cubicBezTo>
                    <a:pt x="4730" y="771"/>
                    <a:pt x="4693" y="881"/>
                    <a:pt x="4693" y="991"/>
                  </a:cubicBezTo>
                  <a:cubicBezTo>
                    <a:pt x="4327" y="2970"/>
                    <a:pt x="3337" y="4400"/>
                    <a:pt x="1540" y="5133"/>
                  </a:cubicBezTo>
                  <a:cubicBezTo>
                    <a:pt x="1064" y="5353"/>
                    <a:pt x="551" y="5426"/>
                    <a:pt x="1" y="5390"/>
                  </a:cubicBezTo>
                  <a:lnTo>
                    <a:pt x="1" y="9752"/>
                  </a:lnTo>
                  <a:lnTo>
                    <a:pt x="2567" y="9752"/>
                  </a:lnTo>
                  <a:cubicBezTo>
                    <a:pt x="2640" y="15875"/>
                    <a:pt x="2640" y="19027"/>
                    <a:pt x="2640" y="19211"/>
                  </a:cubicBezTo>
                  <a:lnTo>
                    <a:pt x="2640" y="19541"/>
                  </a:lnTo>
                  <a:cubicBezTo>
                    <a:pt x="2934" y="22217"/>
                    <a:pt x="4327" y="23830"/>
                    <a:pt x="6820" y="24453"/>
                  </a:cubicBezTo>
                  <a:cubicBezTo>
                    <a:pt x="7846" y="24710"/>
                    <a:pt x="8909" y="24856"/>
                    <a:pt x="9972" y="24856"/>
                  </a:cubicBezTo>
                  <a:cubicBezTo>
                    <a:pt x="11402" y="24783"/>
                    <a:pt x="12759" y="24563"/>
                    <a:pt x="14115" y="24123"/>
                  </a:cubicBezTo>
                  <a:lnTo>
                    <a:pt x="14115" y="18991"/>
                  </a:lnTo>
                  <a:cubicBezTo>
                    <a:pt x="13308" y="19247"/>
                    <a:pt x="12575" y="19467"/>
                    <a:pt x="11952" y="19614"/>
                  </a:cubicBezTo>
                  <a:cubicBezTo>
                    <a:pt x="10852" y="20017"/>
                    <a:pt x="9642" y="19797"/>
                    <a:pt x="8836" y="18991"/>
                  </a:cubicBezTo>
                  <a:cubicBezTo>
                    <a:pt x="8726" y="18844"/>
                    <a:pt x="8653" y="18697"/>
                    <a:pt x="8579" y="18551"/>
                  </a:cubicBezTo>
                  <a:cubicBezTo>
                    <a:pt x="8469" y="17891"/>
                    <a:pt x="8396" y="17231"/>
                    <a:pt x="8396" y="16571"/>
                  </a:cubicBezTo>
                  <a:lnTo>
                    <a:pt x="8396" y="9752"/>
                  </a:lnTo>
                  <a:lnTo>
                    <a:pt x="13968" y="9752"/>
                  </a:lnTo>
                  <a:lnTo>
                    <a:pt x="13968" y="5390"/>
                  </a:ln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6" name="Google Shape;446;p86"/>
          <p:cNvSpPr/>
          <p:nvPr/>
        </p:nvSpPr>
        <p:spPr>
          <a:xfrm>
            <a:off x="8068800" y="-502400"/>
            <a:ext cx="1513200" cy="1332300"/>
          </a:xfrm>
          <a:prstGeom prst="mathMultiply">
            <a:avLst>
              <a:gd name="adj1" fmla="val 2352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86"/>
          <p:cNvSpPr/>
          <p:nvPr/>
        </p:nvSpPr>
        <p:spPr>
          <a:xfrm rot="-806163">
            <a:off x="248334" y="-366944"/>
            <a:ext cx="1010234" cy="1061382"/>
          </a:xfrm>
          <a:prstGeom prst="lightningBol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86"/>
          <p:cNvSpPr/>
          <p:nvPr/>
        </p:nvSpPr>
        <p:spPr>
          <a:xfrm>
            <a:off x="-917023" y="-534951"/>
            <a:ext cx="1587000" cy="1397400"/>
          </a:xfrm>
          <a:prstGeom prst="mathMultiply">
            <a:avLst>
              <a:gd name="adj1" fmla="val 23520"/>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9" name="Google Shape;449;p86"/>
          <p:cNvGrpSpPr/>
          <p:nvPr/>
        </p:nvGrpSpPr>
        <p:grpSpPr>
          <a:xfrm rot="-2948231">
            <a:off x="8428507" y="3743895"/>
            <a:ext cx="422613" cy="425643"/>
            <a:chOff x="1605325" y="645950"/>
            <a:chExt cx="1279475" cy="1288650"/>
          </a:xfrm>
        </p:grpSpPr>
        <p:sp>
          <p:nvSpPr>
            <p:cNvPr id="450" name="Google Shape;450;p86"/>
            <p:cNvSpPr/>
            <p:nvPr/>
          </p:nvSpPr>
          <p:spPr>
            <a:xfrm>
              <a:off x="1605325" y="645950"/>
              <a:ext cx="1279475" cy="1288650"/>
            </a:xfrm>
            <a:custGeom>
              <a:avLst/>
              <a:gdLst/>
              <a:ahLst/>
              <a:cxnLst/>
              <a:rect l="l" t="t" r="r" b="b"/>
              <a:pathLst>
                <a:path w="51179" h="51546" fill="none" extrusionOk="0">
                  <a:moveTo>
                    <a:pt x="39520" y="44176"/>
                  </a:moveTo>
                  <a:cubicBezTo>
                    <a:pt x="29549" y="51545"/>
                    <a:pt x="15508" y="49712"/>
                    <a:pt x="7736" y="39997"/>
                  </a:cubicBezTo>
                  <a:cubicBezTo>
                    <a:pt x="0" y="30319"/>
                    <a:pt x="1320" y="16205"/>
                    <a:pt x="10742" y="8103"/>
                  </a:cubicBezTo>
                  <a:cubicBezTo>
                    <a:pt x="20163" y="1"/>
                    <a:pt x="34278" y="807"/>
                    <a:pt x="42710" y="9899"/>
                  </a:cubicBezTo>
                  <a:cubicBezTo>
                    <a:pt x="51178" y="18991"/>
                    <a:pt x="50921" y="33142"/>
                    <a:pt x="42123" y="41940"/>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86"/>
            <p:cNvSpPr/>
            <p:nvPr/>
          </p:nvSpPr>
          <p:spPr>
            <a:xfrm>
              <a:off x="1932525" y="1035475"/>
              <a:ext cx="634225" cy="518775"/>
            </a:xfrm>
            <a:custGeom>
              <a:avLst/>
              <a:gdLst/>
              <a:ahLst/>
              <a:cxnLst/>
              <a:rect l="l" t="t" r="r" b="b"/>
              <a:pathLst>
                <a:path w="25369" h="20751" fill="none" extrusionOk="0">
                  <a:moveTo>
                    <a:pt x="24709" y="2420"/>
                  </a:moveTo>
                  <a:cubicBezTo>
                    <a:pt x="23866" y="2750"/>
                    <a:pt x="22949" y="3007"/>
                    <a:pt x="22033" y="3117"/>
                  </a:cubicBezTo>
                  <a:cubicBezTo>
                    <a:pt x="22399" y="3043"/>
                    <a:pt x="22839" y="2347"/>
                    <a:pt x="23096" y="2053"/>
                  </a:cubicBezTo>
                  <a:cubicBezTo>
                    <a:pt x="23426" y="1613"/>
                    <a:pt x="23683" y="1100"/>
                    <a:pt x="23866" y="587"/>
                  </a:cubicBezTo>
                  <a:cubicBezTo>
                    <a:pt x="23866" y="514"/>
                    <a:pt x="23829" y="477"/>
                    <a:pt x="23793" y="440"/>
                  </a:cubicBezTo>
                  <a:cubicBezTo>
                    <a:pt x="23756" y="440"/>
                    <a:pt x="23719" y="440"/>
                    <a:pt x="23646" y="440"/>
                  </a:cubicBezTo>
                  <a:cubicBezTo>
                    <a:pt x="22729" y="954"/>
                    <a:pt x="21740" y="1320"/>
                    <a:pt x="20713" y="1577"/>
                  </a:cubicBezTo>
                  <a:cubicBezTo>
                    <a:pt x="20640" y="1577"/>
                    <a:pt x="20566" y="1577"/>
                    <a:pt x="20530" y="1503"/>
                  </a:cubicBezTo>
                  <a:cubicBezTo>
                    <a:pt x="20456" y="1430"/>
                    <a:pt x="20346" y="1320"/>
                    <a:pt x="20273" y="1247"/>
                  </a:cubicBezTo>
                  <a:cubicBezTo>
                    <a:pt x="19833" y="880"/>
                    <a:pt x="19357" y="587"/>
                    <a:pt x="18843" y="404"/>
                  </a:cubicBezTo>
                  <a:cubicBezTo>
                    <a:pt x="18184" y="110"/>
                    <a:pt x="17450" y="0"/>
                    <a:pt x="16680" y="37"/>
                  </a:cubicBezTo>
                  <a:cubicBezTo>
                    <a:pt x="15251" y="147"/>
                    <a:pt x="13894" y="844"/>
                    <a:pt x="13014" y="1980"/>
                  </a:cubicBezTo>
                  <a:cubicBezTo>
                    <a:pt x="12538" y="2530"/>
                    <a:pt x="12171" y="3227"/>
                    <a:pt x="12025" y="3923"/>
                  </a:cubicBezTo>
                  <a:cubicBezTo>
                    <a:pt x="11841" y="4620"/>
                    <a:pt x="11841" y="5316"/>
                    <a:pt x="11951" y="6013"/>
                  </a:cubicBezTo>
                  <a:cubicBezTo>
                    <a:pt x="11951" y="6159"/>
                    <a:pt x="11951" y="6159"/>
                    <a:pt x="11841" y="6159"/>
                  </a:cubicBezTo>
                  <a:cubicBezTo>
                    <a:pt x="7882" y="5536"/>
                    <a:pt x="4546" y="4106"/>
                    <a:pt x="1870" y="1064"/>
                  </a:cubicBezTo>
                  <a:cubicBezTo>
                    <a:pt x="1760" y="917"/>
                    <a:pt x="1686" y="917"/>
                    <a:pt x="1613" y="1064"/>
                  </a:cubicBezTo>
                  <a:cubicBezTo>
                    <a:pt x="440" y="2860"/>
                    <a:pt x="990" y="5683"/>
                    <a:pt x="2456" y="7076"/>
                  </a:cubicBezTo>
                  <a:cubicBezTo>
                    <a:pt x="2676" y="7259"/>
                    <a:pt x="2860" y="7442"/>
                    <a:pt x="3080" y="7589"/>
                  </a:cubicBezTo>
                  <a:cubicBezTo>
                    <a:pt x="2420" y="7552"/>
                    <a:pt x="1760" y="7369"/>
                    <a:pt x="1137" y="7076"/>
                  </a:cubicBezTo>
                  <a:cubicBezTo>
                    <a:pt x="1027" y="7003"/>
                    <a:pt x="990" y="7039"/>
                    <a:pt x="953" y="7149"/>
                  </a:cubicBezTo>
                  <a:cubicBezTo>
                    <a:pt x="953" y="7332"/>
                    <a:pt x="953" y="7552"/>
                    <a:pt x="990" y="7736"/>
                  </a:cubicBezTo>
                  <a:cubicBezTo>
                    <a:pt x="1247" y="9569"/>
                    <a:pt x="2420" y="11108"/>
                    <a:pt x="4143" y="11805"/>
                  </a:cubicBezTo>
                  <a:cubicBezTo>
                    <a:pt x="4363" y="11915"/>
                    <a:pt x="4546" y="11988"/>
                    <a:pt x="4766" y="12025"/>
                  </a:cubicBezTo>
                  <a:cubicBezTo>
                    <a:pt x="4143" y="12135"/>
                    <a:pt x="3519" y="12172"/>
                    <a:pt x="2896" y="12062"/>
                  </a:cubicBezTo>
                  <a:cubicBezTo>
                    <a:pt x="2750" y="12062"/>
                    <a:pt x="2713" y="12098"/>
                    <a:pt x="2750" y="12245"/>
                  </a:cubicBezTo>
                  <a:cubicBezTo>
                    <a:pt x="3593" y="14518"/>
                    <a:pt x="5389" y="15178"/>
                    <a:pt x="6746" y="15581"/>
                  </a:cubicBezTo>
                  <a:cubicBezTo>
                    <a:pt x="6892" y="15581"/>
                    <a:pt x="7075" y="15581"/>
                    <a:pt x="7259" y="15654"/>
                  </a:cubicBezTo>
                  <a:lnTo>
                    <a:pt x="7222" y="15654"/>
                  </a:lnTo>
                  <a:cubicBezTo>
                    <a:pt x="6782" y="16351"/>
                    <a:pt x="5242" y="16864"/>
                    <a:pt x="4509" y="17121"/>
                  </a:cubicBezTo>
                  <a:cubicBezTo>
                    <a:pt x="3190" y="17597"/>
                    <a:pt x="1796" y="17781"/>
                    <a:pt x="403" y="17634"/>
                  </a:cubicBezTo>
                  <a:cubicBezTo>
                    <a:pt x="183" y="17597"/>
                    <a:pt x="147" y="17597"/>
                    <a:pt x="73" y="17634"/>
                  </a:cubicBezTo>
                  <a:cubicBezTo>
                    <a:pt x="0" y="17671"/>
                    <a:pt x="73" y="17744"/>
                    <a:pt x="147" y="17781"/>
                  </a:cubicBezTo>
                  <a:cubicBezTo>
                    <a:pt x="403" y="17964"/>
                    <a:pt x="697" y="18147"/>
                    <a:pt x="990" y="18294"/>
                  </a:cubicBezTo>
                  <a:cubicBezTo>
                    <a:pt x="1870" y="18770"/>
                    <a:pt x="2786" y="19137"/>
                    <a:pt x="3739" y="19394"/>
                  </a:cubicBezTo>
                  <a:cubicBezTo>
                    <a:pt x="8689" y="20750"/>
                    <a:pt x="14298" y="19760"/>
                    <a:pt x="17964" y="16058"/>
                  </a:cubicBezTo>
                  <a:cubicBezTo>
                    <a:pt x="20896" y="13161"/>
                    <a:pt x="21923" y="9202"/>
                    <a:pt x="21923" y="5170"/>
                  </a:cubicBezTo>
                  <a:cubicBezTo>
                    <a:pt x="21923" y="5023"/>
                    <a:pt x="22106" y="4913"/>
                    <a:pt x="22216" y="4840"/>
                  </a:cubicBezTo>
                  <a:cubicBezTo>
                    <a:pt x="22986" y="4290"/>
                    <a:pt x="24122" y="3593"/>
                    <a:pt x="24672" y="2823"/>
                  </a:cubicBezTo>
                  <a:cubicBezTo>
                    <a:pt x="24819" y="2677"/>
                    <a:pt x="25332" y="2493"/>
                    <a:pt x="25332" y="2457"/>
                  </a:cubicBezTo>
                  <a:lnTo>
                    <a:pt x="25332" y="2457"/>
                  </a:lnTo>
                  <a:cubicBezTo>
                    <a:pt x="25369" y="2347"/>
                    <a:pt x="24819" y="2383"/>
                    <a:pt x="24709" y="2420"/>
                  </a:cubicBez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2" name="Google Shape;452;p86"/>
          <p:cNvGrpSpPr/>
          <p:nvPr/>
        </p:nvGrpSpPr>
        <p:grpSpPr>
          <a:xfrm rot="-2676030">
            <a:off x="7746268" y="3918932"/>
            <a:ext cx="1611298" cy="1621154"/>
            <a:chOff x="4690275" y="605625"/>
            <a:chExt cx="1281300" cy="1290475"/>
          </a:xfrm>
        </p:grpSpPr>
        <p:sp>
          <p:nvSpPr>
            <p:cNvPr id="453" name="Google Shape;453;p86"/>
            <p:cNvSpPr/>
            <p:nvPr/>
          </p:nvSpPr>
          <p:spPr>
            <a:xfrm>
              <a:off x="5167775" y="880575"/>
              <a:ext cx="339125" cy="731400"/>
            </a:xfrm>
            <a:custGeom>
              <a:avLst/>
              <a:gdLst/>
              <a:ahLst/>
              <a:cxnLst/>
              <a:rect l="l" t="t" r="r" b="b"/>
              <a:pathLst>
                <a:path w="13565" h="29256" fill="none" extrusionOk="0">
                  <a:moveTo>
                    <a:pt x="2970" y="14738"/>
                  </a:moveTo>
                  <a:lnTo>
                    <a:pt x="2970" y="28889"/>
                  </a:lnTo>
                  <a:cubicBezTo>
                    <a:pt x="2970" y="29072"/>
                    <a:pt x="3153" y="29256"/>
                    <a:pt x="3337" y="29256"/>
                  </a:cubicBezTo>
                  <a:lnTo>
                    <a:pt x="8616" y="29256"/>
                  </a:lnTo>
                  <a:cubicBezTo>
                    <a:pt x="8799" y="29256"/>
                    <a:pt x="8982" y="29072"/>
                    <a:pt x="8982" y="28889"/>
                  </a:cubicBezTo>
                  <a:lnTo>
                    <a:pt x="8982" y="14518"/>
                  </a:lnTo>
                  <a:lnTo>
                    <a:pt x="12795" y="14518"/>
                  </a:lnTo>
                  <a:cubicBezTo>
                    <a:pt x="12978" y="14518"/>
                    <a:pt x="13125" y="14372"/>
                    <a:pt x="13162" y="14188"/>
                  </a:cubicBezTo>
                  <a:lnTo>
                    <a:pt x="13528" y="9826"/>
                  </a:lnTo>
                  <a:cubicBezTo>
                    <a:pt x="13528" y="9606"/>
                    <a:pt x="13382" y="9423"/>
                    <a:pt x="13162" y="9423"/>
                  </a:cubicBezTo>
                  <a:lnTo>
                    <a:pt x="8982" y="9423"/>
                  </a:lnTo>
                  <a:lnTo>
                    <a:pt x="8982" y="6380"/>
                  </a:lnTo>
                  <a:cubicBezTo>
                    <a:pt x="8982" y="5647"/>
                    <a:pt x="9569" y="5060"/>
                    <a:pt x="10265" y="5060"/>
                  </a:cubicBezTo>
                  <a:lnTo>
                    <a:pt x="13198" y="5060"/>
                  </a:lnTo>
                  <a:cubicBezTo>
                    <a:pt x="13418" y="5060"/>
                    <a:pt x="13565" y="4913"/>
                    <a:pt x="13565" y="4693"/>
                  </a:cubicBezTo>
                  <a:lnTo>
                    <a:pt x="13565" y="367"/>
                  </a:lnTo>
                  <a:cubicBezTo>
                    <a:pt x="13565" y="147"/>
                    <a:pt x="13418" y="1"/>
                    <a:pt x="13198" y="1"/>
                  </a:cubicBezTo>
                  <a:lnTo>
                    <a:pt x="8249" y="1"/>
                  </a:lnTo>
                  <a:cubicBezTo>
                    <a:pt x="5353" y="1"/>
                    <a:pt x="2970" y="2347"/>
                    <a:pt x="2970" y="5280"/>
                  </a:cubicBezTo>
                  <a:lnTo>
                    <a:pt x="2970" y="9423"/>
                  </a:lnTo>
                  <a:lnTo>
                    <a:pt x="367" y="9423"/>
                  </a:lnTo>
                  <a:cubicBezTo>
                    <a:pt x="147" y="9423"/>
                    <a:pt x="1" y="9606"/>
                    <a:pt x="1" y="9826"/>
                  </a:cubicBezTo>
                  <a:lnTo>
                    <a:pt x="1" y="14152"/>
                  </a:lnTo>
                  <a:cubicBezTo>
                    <a:pt x="1" y="14335"/>
                    <a:pt x="147" y="14518"/>
                    <a:pt x="367" y="14518"/>
                  </a:cubicBezTo>
                  <a:lnTo>
                    <a:pt x="2970" y="14518"/>
                  </a:lnTo>
                  <a:close/>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86"/>
            <p:cNvSpPr/>
            <p:nvPr/>
          </p:nvSpPr>
          <p:spPr>
            <a:xfrm>
              <a:off x="4690275" y="605625"/>
              <a:ext cx="1281300" cy="1290475"/>
            </a:xfrm>
            <a:custGeom>
              <a:avLst/>
              <a:gdLst/>
              <a:ahLst/>
              <a:cxnLst/>
              <a:rect l="l" t="t" r="r" b="b"/>
              <a:pathLst>
                <a:path w="51252" h="51619" fill="none" extrusionOk="0">
                  <a:moveTo>
                    <a:pt x="39630" y="44213"/>
                  </a:moveTo>
                  <a:cubicBezTo>
                    <a:pt x="29622" y="51618"/>
                    <a:pt x="15545" y="49785"/>
                    <a:pt x="7773" y="40107"/>
                  </a:cubicBezTo>
                  <a:cubicBezTo>
                    <a:pt x="1" y="30392"/>
                    <a:pt x="1284" y="16278"/>
                    <a:pt x="10705" y="8139"/>
                  </a:cubicBezTo>
                  <a:cubicBezTo>
                    <a:pt x="20127" y="1"/>
                    <a:pt x="34278" y="734"/>
                    <a:pt x="42746" y="9862"/>
                  </a:cubicBezTo>
                  <a:cubicBezTo>
                    <a:pt x="51252" y="18954"/>
                    <a:pt x="50995" y="33142"/>
                    <a:pt x="42233" y="4194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5" name="Google Shape;455;p86"/>
          <p:cNvSpPr txBox="1">
            <a:spLocks noGrp="1"/>
          </p:cNvSpPr>
          <p:nvPr>
            <p:ph type="sldNum" idx="2"/>
          </p:nvPr>
        </p:nvSpPr>
        <p:spPr>
          <a:xfrm>
            <a:off x="8624858" y="48156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‹Nº›</a:t>
            </a:fld>
            <a:endParaRPr/>
          </a:p>
        </p:txBody>
      </p:sp>
      <p:sp>
        <p:nvSpPr>
          <p:cNvPr id="456" name="Google Shape;456;p86"/>
          <p:cNvSpPr/>
          <p:nvPr/>
        </p:nvSpPr>
        <p:spPr>
          <a:xfrm rot="-3230455">
            <a:off x="426008" y="3800375"/>
            <a:ext cx="594886" cy="450394"/>
          </a:xfrm>
          <a:prstGeom prst="triangle">
            <a:avLst>
              <a:gd name="adj" fmla="val 5000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86"/>
          <p:cNvSpPr txBox="1">
            <a:spLocks noGrp="1"/>
          </p:cNvSpPr>
          <p:nvPr>
            <p:ph type="body" idx="1"/>
          </p:nvPr>
        </p:nvSpPr>
        <p:spPr>
          <a:xfrm>
            <a:off x="720000" y="1739400"/>
            <a:ext cx="3332400" cy="2119200"/>
          </a:xfrm>
          <a:prstGeom prst="rect">
            <a:avLst/>
          </a:prstGeom>
          <a:noFill/>
          <a:ln>
            <a:noFill/>
          </a:ln>
        </p:spPr>
        <p:txBody>
          <a:bodyPr spcFirstLastPara="1" wrap="square" lIns="91425" tIns="91425" rIns="91425" bIns="91425" anchor="ctr" anchorCtr="0">
            <a:noAutofit/>
          </a:bodyPr>
          <a:lstStyle>
            <a:lvl1pPr marL="457200" lvl="0" indent="-330200" algn="l">
              <a:lnSpc>
                <a:spcPct val="100000"/>
              </a:lnSpc>
              <a:spcBef>
                <a:spcPts val="0"/>
              </a:spcBef>
              <a:spcAft>
                <a:spcPts val="0"/>
              </a:spcAft>
              <a:buSzPts val="1600"/>
              <a:buChar char="●"/>
              <a:defRPr sz="1400">
                <a:solidFill>
                  <a:schemeClr val="lt1"/>
                </a:solidFill>
                <a:latin typeface="Roboto"/>
                <a:ea typeface="Roboto"/>
                <a:cs typeface="Roboto"/>
                <a:sym typeface="Roboto"/>
              </a:defRPr>
            </a:lvl1pPr>
            <a:lvl2pPr marL="914400" lvl="1" indent="-304800" algn="l">
              <a:lnSpc>
                <a:spcPct val="100000"/>
              </a:lnSpc>
              <a:spcBef>
                <a:spcPts val="0"/>
              </a:spcBef>
              <a:spcAft>
                <a:spcPts val="0"/>
              </a:spcAft>
              <a:buSzPts val="1200"/>
              <a:buChar char="○"/>
              <a:defRPr sz="1400">
                <a:solidFill>
                  <a:schemeClr val="lt1"/>
                </a:solidFill>
                <a:latin typeface="Roboto"/>
                <a:ea typeface="Roboto"/>
                <a:cs typeface="Roboto"/>
                <a:sym typeface="Roboto"/>
              </a:defRPr>
            </a:lvl2pPr>
            <a:lvl3pPr marL="1371600" lvl="2" indent="-304800" algn="l">
              <a:lnSpc>
                <a:spcPct val="100000"/>
              </a:lnSpc>
              <a:spcBef>
                <a:spcPts val="0"/>
              </a:spcBef>
              <a:spcAft>
                <a:spcPts val="0"/>
              </a:spcAft>
              <a:buSzPts val="1200"/>
              <a:buChar char="■"/>
              <a:defRPr sz="1400">
                <a:solidFill>
                  <a:schemeClr val="lt1"/>
                </a:solidFill>
                <a:latin typeface="Roboto"/>
                <a:ea typeface="Roboto"/>
                <a:cs typeface="Roboto"/>
                <a:sym typeface="Roboto"/>
              </a:defRPr>
            </a:lvl3pPr>
            <a:lvl4pPr marL="1828800" lvl="3" indent="-304800" algn="l">
              <a:lnSpc>
                <a:spcPct val="100000"/>
              </a:lnSpc>
              <a:spcBef>
                <a:spcPts val="0"/>
              </a:spcBef>
              <a:spcAft>
                <a:spcPts val="0"/>
              </a:spcAft>
              <a:buSzPts val="1200"/>
              <a:buChar char="●"/>
              <a:defRPr sz="1400">
                <a:solidFill>
                  <a:schemeClr val="lt1"/>
                </a:solidFill>
                <a:latin typeface="Roboto"/>
                <a:ea typeface="Roboto"/>
                <a:cs typeface="Roboto"/>
                <a:sym typeface="Roboto"/>
              </a:defRPr>
            </a:lvl4pPr>
            <a:lvl5pPr marL="2286000" lvl="4" indent="-304800" algn="l">
              <a:lnSpc>
                <a:spcPct val="100000"/>
              </a:lnSpc>
              <a:spcBef>
                <a:spcPts val="0"/>
              </a:spcBef>
              <a:spcAft>
                <a:spcPts val="0"/>
              </a:spcAft>
              <a:buSzPts val="1200"/>
              <a:buChar char="○"/>
              <a:defRPr sz="1400">
                <a:solidFill>
                  <a:schemeClr val="lt1"/>
                </a:solidFill>
                <a:latin typeface="Roboto"/>
                <a:ea typeface="Roboto"/>
                <a:cs typeface="Roboto"/>
                <a:sym typeface="Roboto"/>
              </a:defRPr>
            </a:lvl5pPr>
            <a:lvl6pPr marL="2743200" lvl="5" indent="-304800" algn="l">
              <a:lnSpc>
                <a:spcPct val="100000"/>
              </a:lnSpc>
              <a:spcBef>
                <a:spcPts val="0"/>
              </a:spcBef>
              <a:spcAft>
                <a:spcPts val="0"/>
              </a:spcAft>
              <a:buSzPts val="1200"/>
              <a:buChar char="■"/>
              <a:defRPr sz="1400">
                <a:solidFill>
                  <a:schemeClr val="lt1"/>
                </a:solidFill>
                <a:latin typeface="Roboto"/>
                <a:ea typeface="Roboto"/>
                <a:cs typeface="Roboto"/>
                <a:sym typeface="Roboto"/>
              </a:defRPr>
            </a:lvl6pPr>
            <a:lvl7pPr marL="3200400" lvl="6" indent="-304800" algn="l">
              <a:lnSpc>
                <a:spcPct val="100000"/>
              </a:lnSpc>
              <a:spcBef>
                <a:spcPts val="0"/>
              </a:spcBef>
              <a:spcAft>
                <a:spcPts val="0"/>
              </a:spcAft>
              <a:buSzPts val="1200"/>
              <a:buChar char="●"/>
              <a:defRPr sz="1400">
                <a:solidFill>
                  <a:schemeClr val="lt1"/>
                </a:solidFill>
                <a:latin typeface="Roboto"/>
                <a:ea typeface="Roboto"/>
                <a:cs typeface="Roboto"/>
                <a:sym typeface="Roboto"/>
              </a:defRPr>
            </a:lvl7pPr>
            <a:lvl8pPr marL="3657600" lvl="7" indent="-304800" algn="l">
              <a:lnSpc>
                <a:spcPct val="100000"/>
              </a:lnSpc>
              <a:spcBef>
                <a:spcPts val="0"/>
              </a:spcBef>
              <a:spcAft>
                <a:spcPts val="0"/>
              </a:spcAft>
              <a:buSzPts val="1200"/>
              <a:buChar char="○"/>
              <a:defRPr sz="1400">
                <a:solidFill>
                  <a:schemeClr val="lt1"/>
                </a:solidFill>
                <a:latin typeface="Roboto"/>
                <a:ea typeface="Roboto"/>
                <a:cs typeface="Roboto"/>
                <a:sym typeface="Roboto"/>
              </a:defRPr>
            </a:lvl8pPr>
            <a:lvl9pPr marL="4114800" lvl="8" indent="-304800" algn="l">
              <a:lnSpc>
                <a:spcPct val="100000"/>
              </a:lnSpc>
              <a:spcBef>
                <a:spcPts val="0"/>
              </a:spcBef>
              <a:spcAft>
                <a:spcPts val="0"/>
              </a:spcAft>
              <a:buSzPts val="1200"/>
              <a:buChar char="■"/>
              <a:defRPr sz="1400">
                <a:solidFill>
                  <a:schemeClr val="lt1"/>
                </a:solidFill>
                <a:latin typeface="Roboto"/>
                <a:ea typeface="Roboto"/>
                <a:cs typeface="Roboto"/>
                <a:sym typeface="Roboto"/>
              </a:defRPr>
            </a:lvl9pPr>
          </a:lstStyle>
          <a:p>
            <a:endParaRPr/>
          </a:p>
        </p:txBody>
      </p:sp>
      <p:sp>
        <p:nvSpPr>
          <p:cNvPr id="458" name="Google Shape;458;p86"/>
          <p:cNvSpPr txBox="1">
            <a:spLocks noGrp="1"/>
          </p:cNvSpPr>
          <p:nvPr>
            <p:ph type="subTitle" idx="3"/>
          </p:nvPr>
        </p:nvSpPr>
        <p:spPr>
          <a:xfrm>
            <a:off x="720000" y="387125"/>
            <a:ext cx="7752600" cy="669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accent4"/>
              </a:buClr>
              <a:buSzPts val="3000"/>
              <a:buFont typeface="Comfortaa"/>
              <a:buNone/>
              <a:defRPr sz="3000">
                <a:solidFill>
                  <a:schemeClr val="accent4"/>
                </a:solidFill>
                <a:latin typeface="Comfortaa"/>
                <a:ea typeface="Comfortaa"/>
                <a:cs typeface="Comfortaa"/>
                <a:sym typeface="Comfortaa"/>
              </a:defRPr>
            </a:lvl1pPr>
            <a:lvl2pPr lvl="1" algn="ctr">
              <a:lnSpc>
                <a:spcPct val="115000"/>
              </a:lnSpc>
              <a:spcBef>
                <a:spcPts val="1600"/>
              </a:spcBef>
              <a:spcAft>
                <a:spcPts val="0"/>
              </a:spcAft>
              <a:buSzPts val="1200"/>
              <a:buNone/>
              <a:defRPr/>
            </a:lvl2pPr>
            <a:lvl3pPr lvl="2" algn="ctr">
              <a:lnSpc>
                <a:spcPct val="115000"/>
              </a:lnSpc>
              <a:spcBef>
                <a:spcPts val="1600"/>
              </a:spcBef>
              <a:spcAft>
                <a:spcPts val="0"/>
              </a:spcAft>
              <a:buSzPts val="12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200"/>
              <a:buNone/>
              <a:defRPr/>
            </a:lvl5pPr>
            <a:lvl6pPr lvl="5" algn="ctr">
              <a:lnSpc>
                <a:spcPct val="115000"/>
              </a:lnSpc>
              <a:spcBef>
                <a:spcPts val="1600"/>
              </a:spcBef>
              <a:spcAft>
                <a:spcPts val="0"/>
              </a:spcAft>
              <a:buSzPts val="1200"/>
              <a:buNone/>
              <a:defRPr/>
            </a:lvl6pPr>
            <a:lvl7pPr lvl="6" algn="ctr">
              <a:lnSpc>
                <a:spcPct val="115000"/>
              </a:lnSpc>
              <a:spcBef>
                <a:spcPts val="1600"/>
              </a:spcBef>
              <a:spcAft>
                <a:spcPts val="0"/>
              </a:spcAft>
              <a:buSzPts val="1200"/>
              <a:buNone/>
              <a:defRPr/>
            </a:lvl7pPr>
            <a:lvl8pPr lvl="7" algn="ctr">
              <a:lnSpc>
                <a:spcPct val="115000"/>
              </a:lnSpc>
              <a:spcBef>
                <a:spcPts val="1600"/>
              </a:spcBef>
              <a:spcAft>
                <a:spcPts val="0"/>
              </a:spcAft>
              <a:buSzPts val="1200"/>
              <a:buNone/>
              <a:defRPr/>
            </a:lvl8pPr>
            <a:lvl9pPr lvl="8" algn="ctr">
              <a:lnSpc>
                <a:spcPct val="115000"/>
              </a:lnSpc>
              <a:spcBef>
                <a:spcPts val="1600"/>
              </a:spcBef>
              <a:spcAft>
                <a:spcPts val="1600"/>
              </a:spcAft>
              <a:buSzPts val="1200"/>
              <a:buNone/>
              <a:defRPr/>
            </a:lvl9pPr>
          </a:lstStyle>
          <a:p>
            <a:endParaRPr/>
          </a:p>
        </p:txBody>
      </p:sp>
      <p:sp>
        <p:nvSpPr>
          <p:cNvPr id="459" name="Google Shape;459;p86"/>
          <p:cNvSpPr txBox="1">
            <a:spLocks noGrp="1"/>
          </p:cNvSpPr>
          <p:nvPr>
            <p:ph type="subTitle" idx="4"/>
          </p:nvPr>
        </p:nvSpPr>
        <p:spPr>
          <a:xfrm>
            <a:off x="714875" y="1865700"/>
            <a:ext cx="3332400" cy="407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6"/>
              </a:buClr>
              <a:buSzPts val="1600"/>
              <a:buNone/>
              <a:defRPr b="1">
                <a:solidFill>
                  <a:schemeClr val="accent6"/>
                </a:solidFill>
                <a:latin typeface="Roboto"/>
                <a:ea typeface="Roboto"/>
                <a:cs typeface="Roboto"/>
                <a:sym typeface="Roboto"/>
              </a:defRPr>
            </a:lvl1pPr>
            <a:lvl2pPr lvl="1" algn="l">
              <a:lnSpc>
                <a:spcPct val="115000"/>
              </a:lnSpc>
              <a:spcBef>
                <a:spcPts val="1600"/>
              </a:spcBef>
              <a:spcAft>
                <a:spcPts val="0"/>
              </a:spcAft>
              <a:buSzPts val="1200"/>
              <a:buNone/>
              <a:defRPr/>
            </a:lvl2pPr>
            <a:lvl3pPr lvl="2" algn="l">
              <a:lnSpc>
                <a:spcPct val="115000"/>
              </a:lnSpc>
              <a:spcBef>
                <a:spcPts val="1600"/>
              </a:spcBef>
              <a:spcAft>
                <a:spcPts val="0"/>
              </a:spcAft>
              <a:buSzPts val="12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200"/>
              <a:buNone/>
              <a:defRPr/>
            </a:lvl5pPr>
            <a:lvl6pPr lvl="5" algn="l">
              <a:lnSpc>
                <a:spcPct val="115000"/>
              </a:lnSpc>
              <a:spcBef>
                <a:spcPts val="1600"/>
              </a:spcBef>
              <a:spcAft>
                <a:spcPts val="0"/>
              </a:spcAft>
              <a:buSzPts val="1200"/>
              <a:buNone/>
              <a:defRPr/>
            </a:lvl6pPr>
            <a:lvl7pPr lvl="6" algn="l">
              <a:lnSpc>
                <a:spcPct val="115000"/>
              </a:lnSpc>
              <a:spcBef>
                <a:spcPts val="1600"/>
              </a:spcBef>
              <a:spcAft>
                <a:spcPts val="0"/>
              </a:spcAft>
              <a:buSzPts val="1200"/>
              <a:buNone/>
              <a:defRPr/>
            </a:lvl7pPr>
            <a:lvl8pPr lvl="7" algn="l">
              <a:lnSpc>
                <a:spcPct val="115000"/>
              </a:lnSpc>
              <a:spcBef>
                <a:spcPts val="1600"/>
              </a:spcBef>
              <a:spcAft>
                <a:spcPts val="0"/>
              </a:spcAft>
              <a:buSzPts val="1200"/>
              <a:buNone/>
              <a:defRPr/>
            </a:lvl8pPr>
            <a:lvl9pPr lvl="8" algn="l">
              <a:lnSpc>
                <a:spcPct val="115000"/>
              </a:lnSpc>
              <a:spcBef>
                <a:spcPts val="1600"/>
              </a:spcBef>
              <a:spcAft>
                <a:spcPts val="1600"/>
              </a:spcAft>
              <a:buSzPts val="1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29">
    <p:bg>
      <p:bgPr>
        <a:blipFill>
          <a:blip r:embed="rId2">
            <a:alphaModFix/>
          </a:blip>
          <a:stretch>
            <a:fillRect/>
          </a:stretch>
        </a:blip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30">
    <p:bg>
      <p:bgPr>
        <a:blipFill>
          <a:blip r:embed="rId2">
            <a:alphaModFix/>
          </a:blip>
          <a:stretch>
            <a:fillRect/>
          </a:stretch>
        </a:blipFill>
        <a:effectLst/>
      </p:bgPr>
    </p:bg>
    <p:spTree>
      <p:nvGrpSpPr>
        <p:cNvPr id="1" name="Shape 58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4"/>
              </a:buClr>
              <a:buSzPts val="2800"/>
              <a:buFont typeface="Comfortaa"/>
              <a:buNone/>
              <a:defRPr sz="2800" b="0" i="0" u="none" strike="noStrike" cap="none">
                <a:solidFill>
                  <a:schemeClr val="accent4"/>
                </a:solidFill>
                <a:latin typeface="Comfortaa"/>
                <a:ea typeface="Comfortaa"/>
                <a:cs typeface="Comfortaa"/>
                <a:sym typeface="Comforta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FFFFFF"/>
              </a:buClr>
              <a:buSzPts val="1600"/>
              <a:buFont typeface="Roboto Medium"/>
              <a:buChar char="●"/>
              <a:defRPr sz="1600" b="0" i="0" u="none" strike="noStrike" cap="none">
                <a:solidFill>
                  <a:srgbClr val="FFFFFF"/>
                </a:solidFill>
                <a:latin typeface="Roboto Medium"/>
                <a:ea typeface="Roboto Medium"/>
                <a:cs typeface="Roboto Medium"/>
                <a:sym typeface="Roboto Medium"/>
              </a:defRPr>
            </a:lvl1pPr>
            <a:lvl2pPr marL="914400" marR="0" lvl="1" indent="-304800" algn="l" rtl="0">
              <a:lnSpc>
                <a:spcPct val="115000"/>
              </a:lnSpc>
              <a:spcBef>
                <a:spcPts val="1600"/>
              </a:spcBef>
              <a:spcAft>
                <a:spcPts val="0"/>
              </a:spcAft>
              <a:buClr>
                <a:srgbClr val="FFFFFF"/>
              </a:buClr>
              <a:buSzPts val="1200"/>
              <a:buFont typeface="Roboto Medium"/>
              <a:buChar char="○"/>
              <a:defRPr sz="1200" b="0" i="0" u="none" strike="noStrike" cap="none">
                <a:solidFill>
                  <a:srgbClr val="FFFFFF"/>
                </a:solidFill>
                <a:latin typeface="Roboto Medium"/>
                <a:ea typeface="Roboto Medium"/>
                <a:cs typeface="Roboto Medium"/>
                <a:sym typeface="Roboto Medium"/>
              </a:defRPr>
            </a:lvl2pPr>
            <a:lvl3pPr marL="1371600" marR="0" lvl="2" indent="-304800" algn="l" rtl="0">
              <a:lnSpc>
                <a:spcPct val="115000"/>
              </a:lnSpc>
              <a:spcBef>
                <a:spcPts val="1600"/>
              </a:spcBef>
              <a:spcAft>
                <a:spcPts val="0"/>
              </a:spcAft>
              <a:buClr>
                <a:srgbClr val="FFFFFF"/>
              </a:buClr>
              <a:buSzPts val="1200"/>
              <a:buFont typeface="Roboto Medium"/>
              <a:buChar char="■"/>
              <a:defRPr sz="1200" b="0" i="0" u="none" strike="noStrike" cap="none">
                <a:solidFill>
                  <a:srgbClr val="FFFFFF"/>
                </a:solidFill>
                <a:latin typeface="Roboto Medium"/>
                <a:ea typeface="Roboto Medium"/>
                <a:cs typeface="Roboto Medium"/>
                <a:sym typeface="Roboto Medium"/>
              </a:defRPr>
            </a:lvl3pPr>
            <a:lvl4pPr marL="1828800" marR="0" lvl="3" indent="-304800" algn="l" rtl="0">
              <a:lnSpc>
                <a:spcPct val="115000"/>
              </a:lnSpc>
              <a:spcBef>
                <a:spcPts val="1600"/>
              </a:spcBef>
              <a:spcAft>
                <a:spcPts val="0"/>
              </a:spcAft>
              <a:buClr>
                <a:srgbClr val="FFFFFF"/>
              </a:buClr>
              <a:buSzPts val="1200"/>
              <a:buFont typeface="Roboto Medium"/>
              <a:buChar char="●"/>
              <a:defRPr sz="1200" b="0" i="0" u="none" strike="noStrike" cap="none">
                <a:solidFill>
                  <a:srgbClr val="FFFFFF"/>
                </a:solidFill>
                <a:latin typeface="Roboto Medium"/>
                <a:ea typeface="Roboto Medium"/>
                <a:cs typeface="Roboto Medium"/>
                <a:sym typeface="Roboto Medium"/>
              </a:defRPr>
            </a:lvl4pPr>
            <a:lvl5pPr marL="2286000" marR="0" lvl="4" indent="-304800" algn="l" rtl="0">
              <a:lnSpc>
                <a:spcPct val="115000"/>
              </a:lnSpc>
              <a:spcBef>
                <a:spcPts val="1600"/>
              </a:spcBef>
              <a:spcAft>
                <a:spcPts val="0"/>
              </a:spcAft>
              <a:buClr>
                <a:srgbClr val="FFFFFF"/>
              </a:buClr>
              <a:buSzPts val="1200"/>
              <a:buFont typeface="Roboto Medium"/>
              <a:buChar char="○"/>
              <a:defRPr sz="1200" b="0" i="0" u="none" strike="noStrike" cap="none">
                <a:solidFill>
                  <a:srgbClr val="FFFFFF"/>
                </a:solidFill>
                <a:latin typeface="Roboto Medium"/>
                <a:ea typeface="Roboto Medium"/>
                <a:cs typeface="Roboto Medium"/>
                <a:sym typeface="Roboto Medium"/>
              </a:defRPr>
            </a:lvl5pPr>
            <a:lvl6pPr marL="2743200" marR="0" lvl="5" indent="-304800" algn="l" rtl="0">
              <a:lnSpc>
                <a:spcPct val="115000"/>
              </a:lnSpc>
              <a:spcBef>
                <a:spcPts val="1600"/>
              </a:spcBef>
              <a:spcAft>
                <a:spcPts val="0"/>
              </a:spcAft>
              <a:buClr>
                <a:srgbClr val="FFFFFF"/>
              </a:buClr>
              <a:buSzPts val="1200"/>
              <a:buFont typeface="Roboto Medium"/>
              <a:buChar char="■"/>
              <a:defRPr sz="1200" b="0" i="0" u="none" strike="noStrike" cap="none">
                <a:solidFill>
                  <a:srgbClr val="FFFFFF"/>
                </a:solidFill>
                <a:latin typeface="Roboto Medium"/>
                <a:ea typeface="Roboto Medium"/>
                <a:cs typeface="Roboto Medium"/>
                <a:sym typeface="Roboto Medium"/>
              </a:defRPr>
            </a:lvl6pPr>
            <a:lvl7pPr marL="3200400" marR="0" lvl="6" indent="-304800" algn="l" rtl="0">
              <a:lnSpc>
                <a:spcPct val="115000"/>
              </a:lnSpc>
              <a:spcBef>
                <a:spcPts val="1600"/>
              </a:spcBef>
              <a:spcAft>
                <a:spcPts val="0"/>
              </a:spcAft>
              <a:buClr>
                <a:srgbClr val="FFFFFF"/>
              </a:buClr>
              <a:buSzPts val="1200"/>
              <a:buFont typeface="Roboto Medium"/>
              <a:buChar char="●"/>
              <a:defRPr sz="1200" b="0" i="0" u="none" strike="noStrike" cap="none">
                <a:solidFill>
                  <a:srgbClr val="FFFFFF"/>
                </a:solidFill>
                <a:latin typeface="Roboto Medium"/>
                <a:ea typeface="Roboto Medium"/>
                <a:cs typeface="Roboto Medium"/>
                <a:sym typeface="Roboto Medium"/>
              </a:defRPr>
            </a:lvl7pPr>
            <a:lvl8pPr marL="3657600" marR="0" lvl="7" indent="-304800" algn="l" rtl="0">
              <a:lnSpc>
                <a:spcPct val="115000"/>
              </a:lnSpc>
              <a:spcBef>
                <a:spcPts val="1600"/>
              </a:spcBef>
              <a:spcAft>
                <a:spcPts val="0"/>
              </a:spcAft>
              <a:buClr>
                <a:srgbClr val="FFFFFF"/>
              </a:buClr>
              <a:buSzPts val="1200"/>
              <a:buFont typeface="Roboto Medium"/>
              <a:buChar char="○"/>
              <a:defRPr sz="1200" b="0" i="0" u="none" strike="noStrike" cap="none">
                <a:solidFill>
                  <a:srgbClr val="FFFFFF"/>
                </a:solidFill>
                <a:latin typeface="Roboto Medium"/>
                <a:ea typeface="Roboto Medium"/>
                <a:cs typeface="Roboto Medium"/>
                <a:sym typeface="Roboto Medium"/>
              </a:defRPr>
            </a:lvl8pPr>
            <a:lvl9pPr marL="4114800" marR="0" lvl="8" indent="-304800" algn="l" rtl="0">
              <a:lnSpc>
                <a:spcPct val="115000"/>
              </a:lnSpc>
              <a:spcBef>
                <a:spcPts val="1600"/>
              </a:spcBef>
              <a:spcAft>
                <a:spcPts val="1600"/>
              </a:spcAft>
              <a:buClr>
                <a:srgbClr val="FFFFFF"/>
              </a:buClr>
              <a:buSzPts val="1200"/>
              <a:buFont typeface="Roboto Medium"/>
              <a:buChar char="■"/>
              <a:defRPr sz="1200" b="0" i="0" u="none" strike="noStrike" cap="none">
                <a:solidFill>
                  <a:srgbClr val="FFFFFF"/>
                </a:solidFill>
                <a:latin typeface="Roboto Medium"/>
                <a:ea typeface="Roboto Medium"/>
                <a:cs typeface="Roboto Medium"/>
                <a:sym typeface="Roboto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79"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orient="horz" pos="2900">
          <p15:clr>
            <a:srgbClr val="EA4335"/>
          </p15:clr>
        </p15:guide>
        <p15:guide id="4" pos="53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1"/>
          <p:cNvPicPr preferRelativeResize="0"/>
          <p:nvPr/>
        </p:nvPicPr>
        <p:blipFill rotWithShape="1">
          <a:blip r:embed="rId3">
            <a:alphaModFix/>
          </a:blip>
          <a:srcRect b="5141"/>
          <a:stretch/>
        </p:blipFill>
        <p:spPr>
          <a:xfrm>
            <a:off x="-116250" y="-553739"/>
            <a:ext cx="9376500" cy="5929850"/>
          </a:xfrm>
          <a:prstGeom prst="rect">
            <a:avLst/>
          </a:prstGeom>
          <a:noFill/>
          <a:ln>
            <a:noFill/>
          </a:ln>
        </p:spPr>
      </p:pic>
      <p:sp>
        <p:nvSpPr>
          <p:cNvPr id="590" name="Google Shape;590;p1"/>
          <p:cNvSpPr txBox="1">
            <a:spLocks noGrp="1"/>
          </p:cNvSpPr>
          <p:nvPr>
            <p:ph type="ctrTitle"/>
          </p:nvPr>
        </p:nvSpPr>
        <p:spPr>
          <a:xfrm>
            <a:off x="350834" y="670601"/>
            <a:ext cx="8520600" cy="3412978"/>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s-MX" b="1" dirty="0">
                <a:latin typeface="Forte" panose="03060902040502070203" pitchFamily="66" charset="0"/>
              </a:rPr>
              <a:t>DIPLOMADO</a:t>
            </a:r>
            <a:br>
              <a:rPr lang="es-MX" b="1" dirty="0">
                <a:latin typeface="Forte" panose="03060902040502070203" pitchFamily="66" charset="0"/>
              </a:rPr>
            </a:br>
            <a:r>
              <a:rPr lang="es-MX" b="1" dirty="0">
                <a:latin typeface="Forte" panose="03060902040502070203" pitchFamily="66" charset="0"/>
              </a:rPr>
              <a:t>“ADMINISTRACIÒN DE HOPITALES”</a:t>
            </a:r>
            <a:endParaRPr b="1" dirty="0">
              <a:latin typeface="Forte" panose="03060902040502070203" pitchFamily="66" charset="0"/>
            </a:endParaRPr>
          </a:p>
          <a:p>
            <a:pPr marL="0" lvl="0" indent="0" algn="ctr" rtl="0">
              <a:lnSpc>
                <a:spcPct val="100000"/>
              </a:lnSpc>
              <a:spcBef>
                <a:spcPts val="0"/>
              </a:spcBef>
              <a:spcAft>
                <a:spcPts val="0"/>
              </a:spcAft>
              <a:buSzPts val="5200"/>
              <a:buNone/>
            </a:pPr>
            <a:r>
              <a:rPr lang="en" dirty="0"/>
              <a:t>  </a:t>
            </a:r>
            <a:endParaRPr dirty="0">
              <a:solidFill>
                <a:schemeClr val="accent6"/>
              </a:solidFill>
            </a:endParaRPr>
          </a:p>
        </p:txBody>
      </p:sp>
      <p:sp>
        <p:nvSpPr>
          <p:cNvPr id="591" name="Google Shape;591;p1"/>
          <p:cNvSpPr txBox="1">
            <a:spLocks noGrp="1"/>
          </p:cNvSpPr>
          <p:nvPr>
            <p:ph type="subTitle" idx="1"/>
          </p:nvPr>
        </p:nvSpPr>
        <p:spPr>
          <a:xfrm>
            <a:off x="366097" y="3058652"/>
            <a:ext cx="8520600" cy="50846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000" b="1" dirty="0"/>
              <a:t>DICIEMBRE 2022</a:t>
            </a:r>
            <a:endParaRPr sz="2000" b="1" dirty="0"/>
          </a:p>
        </p:txBody>
      </p:sp>
      <p:sp>
        <p:nvSpPr>
          <p:cNvPr id="592" name="Google Shape;592;p1"/>
          <p:cNvSpPr/>
          <p:nvPr/>
        </p:nvSpPr>
        <p:spPr>
          <a:xfrm rot="797013">
            <a:off x="2148220" y="906965"/>
            <a:ext cx="4847561" cy="1183859"/>
          </a:xfrm>
          <a:custGeom>
            <a:avLst/>
            <a:gdLst/>
            <a:ahLst/>
            <a:cxnLst/>
            <a:rect l="l" t="t" r="r" b="b"/>
            <a:pathLst>
              <a:path w="127149" h="31052" fill="none" extrusionOk="0">
                <a:moveTo>
                  <a:pt x="1" y="31051"/>
                </a:moveTo>
                <a:lnTo>
                  <a:pt x="127149" y="1"/>
                </a:lnTo>
              </a:path>
            </a:pathLst>
          </a:custGeom>
          <a:noFill/>
          <a:ln w="381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
          <p:cNvSpPr/>
          <p:nvPr/>
        </p:nvSpPr>
        <p:spPr>
          <a:xfrm rot="797013">
            <a:off x="2148220" y="3169215"/>
            <a:ext cx="4847561" cy="1183859"/>
          </a:xfrm>
          <a:custGeom>
            <a:avLst/>
            <a:gdLst/>
            <a:ahLst/>
            <a:cxnLst/>
            <a:rect l="l" t="t" r="r" b="b"/>
            <a:pathLst>
              <a:path w="127149" h="31052" fill="none" extrusionOk="0">
                <a:moveTo>
                  <a:pt x="1" y="31051"/>
                </a:moveTo>
                <a:lnTo>
                  <a:pt x="127149" y="1"/>
                </a:lnTo>
              </a:path>
            </a:pathLst>
          </a:custGeom>
          <a:noFill/>
          <a:ln w="381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
          <p:cNvSpPr/>
          <p:nvPr/>
        </p:nvSpPr>
        <p:spPr>
          <a:xfrm>
            <a:off x="8175009" y="-151387"/>
            <a:ext cx="594900" cy="450300"/>
          </a:xfrm>
          <a:prstGeom prst="triangle">
            <a:avLst>
              <a:gd name="adj" fmla="val 50000"/>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
          <p:cNvSpPr/>
          <p:nvPr/>
        </p:nvSpPr>
        <p:spPr>
          <a:xfrm rot="-312">
            <a:off x="799548" y="403127"/>
            <a:ext cx="594972" cy="625158"/>
          </a:xfrm>
          <a:prstGeom prst="lightningBol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
          <p:cNvSpPr/>
          <p:nvPr/>
        </p:nvSpPr>
        <p:spPr>
          <a:xfrm rot="-3230455">
            <a:off x="144795" y="687857"/>
            <a:ext cx="594886" cy="450394"/>
          </a:xfrm>
          <a:prstGeom prst="triangle">
            <a:avLst>
              <a:gd name="adj" fmla="val 5000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
          <p:cNvSpPr/>
          <p:nvPr/>
        </p:nvSpPr>
        <p:spPr>
          <a:xfrm>
            <a:off x="8779275" y="547075"/>
            <a:ext cx="511500" cy="450300"/>
          </a:xfrm>
          <a:prstGeom prst="mathMultiply">
            <a:avLst>
              <a:gd name="adj1" fmla="val 2352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
          <p:cNvSpPr/>
          <p:nvPr/>
        </p:nvSpPr>
        <p:spPr>
          <a:xfrm>
            <a:off x="7785426" y="-523074"/>
            <a:ext cx="2663986" cy="1498477"/>
          </a:xfrm>
          <a:custGeom>
            <a:avLst/>
            <a:gdLst/>
            <a:ahLst/>
            <a:cxnLst/>
            <a:rect l="l" t="t" r="r" b="b"/>
            <a:pathLst>
              <a:path w="21938" h="12340" fill="none" extrusionOk="0">
                <a:moveTo>
                  <a:pt x="15082" y="0"/>
                </a:moveTo>
                <a:lnTo>
                  <a:pt x="1" y="12340"/>
                </a:lnTo>
                <a:lnTo>
                  <a:pt x="21938" y="6170"/>
                </a:lnTo>
                <a:close/>
              </a:path>
            </a:pathLst>
          </a:custGeom>
          <a:noFill/>
          <a:ln w="38100" cap="rnd" cmpd="sng">
            <a:solidFill>
              <a:srgbClr val="CAFFF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
          <p:cNvSpPr/>
          <p:nvPr/>
        </p:nvSpPr>
        <p:spPr>
          <a:xfrm>
            <a:off x="288050" y="50750"/>
            <a:ext cx="511500" cy="450300"/>
          </a:xfrm>
          <a:prstGeom prst="mathMultiply">
            <a:avLst>
              <a:gd name="adj1" fmla="val 23520"/>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0" name="Google Shape;600;p1"/>
          <p:cNvGrpSpPr/>
          <p:nvPr/>
        </p:nvGrpSpPr>
        <p:grpSpPr>
          <a:xfrm rot="2290835">
            <a:off x="1127688" y="89291"/>
            <a:ext cx="370300" cy="373216"/>
            <a:chOff x="1604400" y="3746500"/>
            <a:chExt cx="1279475" cy="1289550"/>
          </a:xfrm>
        </p:grpSpPr>
        <p:sp>
          <p:nvSpPr>
            <p:cNvPr id="601" name="Google Shape;601;p1"/>
            <p:cNvSpPr/>
            <p:nvPr/>
          </p:nvSpPr>
          <p:spPr>
            <a:xfrm>
              <a:off x="1604400" y="3746500"/>
              <a:ext cx="1279475" cy="1289550"/>
            </a:xfrm>
            <a:custGeom>
              <a:avLst/>
              <a:gdLst/>
              <a:ahLst/>
              <a:cxnLst/>
              <a:rect l="l" t="t" r="r" b="b"/>
              <a:pathLst>
                <a:path w="51179" h="51582" fill="none" extrusionOk="0">
                  <a:moveTo>
                    <a:pt x="39557" y="44213"/>
                  </a:moveTo>
                  <a:cubicBezTo>
                    <a:pt x="29549" y="51581"/>
                    <a:pt x="15508" y="49785"/>
                    <a:pt x="7736" y="40070"/>
                  </a:cubicBezTo>
                  <a:cubicBezTo>
                    <a:pt x="1" y="30355"/>
                    <a:pt x="1284" y="16241"/>
                    <a:pt x="10706" y="8139"/>
                  </a:cubicBezTo>
                  <a:cubicBezTo>
                    <a:pt x="20127" y="0"/>
                    <a:pt x="34278" y="770"/>
                    <a:pt x="42747" y="9862"/>
                  </a:cubicBezTo>
                  <a:cubicBezTo>
                    <a:pt x="51178" y="18990"/>
                    <a:pt x="50958" y="33141"/>
                    <a:pt x="42160" y="41940"/>
                  </a:cubicBezTo>
                </a:path>
              </a:pathLst>
            </a:custGeom>
            <a:noFill/>
            <a:ln w="28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
            <p:cNvSpPr/>
            <p:nvPr/>
          </p:nvSpPr>
          <p:spPr>
            <a:xfrm>
              <a:off x="2073650" y="4093850"/>
              <a:ext cx="352875" cy="621425"/>
            </a:xfrm>
            <a:custGeom>
              <a:avLst/>
              <a:gdLst/>
              <a:ahLst/>
              <a:cxnLst/>
              <a:rect l="l" t="t" r="r" b="b"/>
              <a:pathLst>
                <a:path w="14115" h="24857" fill="none" extrusionOk="0">
                  <a:moveTo>
                    <a:pt x="8396" y="5390"/>
                  </a:moveTo>
                  <a:lnTo>
                    <a:pt x="8396" y="1"/>
                  </a:lnTo>
                  <a:lnTo>
                    <a:pt x="4913" y="1"/>
                  </a:lnTo>
                  <a:cubicBezTo>
                    <a:pt x="4840" y="221"/>
                    <a:pt x="4767" y="441"/>
                    <a:pt x="4767" y="661"/>
                  </a:cubicBezTo>
                  <a:cubicBezTo>
                    <a:pt x="4730" y="771"/>
                    <a:pt x="4693" y="881"/>
                    <a:pt x="4693" y="991"/>
                  </a:cubicBezTo>
                  <a:cubicBezTo>
                    <a:pt x="4327" y="2970"/>
                    <a:pt x="3337" y="4400"/>
                    <a:pt x="1540" y="5133"/>
                  </a:cubicBezTo>
                  <a:cubicBezTo>
                    <a:pt x="1064" y="5353"/>
                    <a:pt x="551" y="5426"/>
                    <a:pt x="1" y="5390"/>
                  </a:cubicBezTo>
                  <a:lnTo>
                    <a:pt x="1" y="9752"/>
                  </a:lnTo>
                  <a:lnTo>
                    <a:pt x="2567" y="9752"/>
                  </a:lnTo>
                  <a:cubicBezTo>
                    <a:pt x="2640" y="15875"/>
                    <a:pt x="2640" y="19027"/>
                    <a:pt x="2640" y="19211"/>
                  </a:cubicBezTo>
                  <a:lnTo>
                    <a:pt x="2640" y="19541"/>
                  </a:lnTo>
                  <a:cubicBezTo>
                    <a:pt x="2934" y="22217"/>
                    <a:pt x="4327" y="23830"/>
                    <a:pt x="6820" y="24453"/>
                  </a:cubicBezTo>
                  <a:cubicBezTo>
                    <a:pt x="7846" y="24710"/>
                    <a:pt x="8909" y="24856"/>
                    <a:pt x="9972" y="24856"/>
                  </a:cubicBezTo>
                  <a:cubicBezTo>
                    <a:pt x="11402" y="24783"/>
                    <a:pt x="12759" y="24563"/>
                    <a:pt x="14115" y="24123"/>
                  </a:cubicBezTo>
                  <a:lnTo>
                    <a:pt x="14115" y="18991"/>
                  </a:lnTo>
                  <a:cubicBezTo>
                    <a:pt x="13308" y="19247"/>
                    <a:pt x="12575" y="19467"/>
                    <a:pt x="11952" y="19614"/>
                  </a:cubicBezTo>
                  <a:cubicBezTo>
                    <a:pt x="10852" y="20017"/>
                    <a:pt x="9642" y="19797"/>
                    <a:pt x="8836" y="18991"/>
                  </a:cubicBezTo>
                  <a:cubicBezTo>
                    <a:pt x="8726" y="18844"/>
                    <a:pt x="8653" y="18697"/>
                    <a:pt x="8579" y="18551"/>
                  </a:cubicBezTo>
                  <a:cubicBezTo>
                    <a:pt x="8469" y="17891"/>
                    <a:pt x="8396" y="17231"/>
                    <a:pt x="8396" y="16571"/>
                  </a:cubicBezTo>
                  <a:lnTo>
                    <a:pt x="8396" y="9752"/>
                  </a:lnTo>
                  <a:lnTo>
                    <a:pt x="13968" y="9752"/>
                  </a:lnTo>
                  <a:lnTo>
                    <a:pt x="13968" y="5390"/>
                  </a:lnTo>
                  <a:close/>
                </a:path>
              </a:pathLst>
            </a:custGeom>
            <a:noFill/>
            <a:ln w="28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3" name="Google Shape;603;p1"/>
          <p:cNvSpPr/>
          <p:nvPr/>
        </p:nvSpPr>
        <p:spPr>
          <a:xfrm rot="-9851849">
            <a:off x="537177" y="4947867"/>
            <a:ext cx="594883" cy="450242"/>
          </a:xfrm>
          <a:prstGeom prst="triangle">
            <a:avLst>
              <a:gd name="adj" fmla="val 5000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
          <p:cNvSpPr/>
          <p:nvPr/>
        </p:nvSpPr>
        <p:spPr>
          <a:xfrm rot="-9850751">
            <a:off x="227870" y="4122373"/>
            <a:ext cx="511683" cy="450242"/>
          </a:xfrm>
          <a:prstGeom prst="mathMultiply">
            <a:avLst>
              <a:gd name="adj1" fmla="val 2352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
          <p:cNvSpPr/>
          <p:nvPr/>
        </p:nvSpPr>
        <p:spPr>
          <a:xfrm rot="-9850762">
            <a:off x="-1076252" y="4101214"/>
            <a:ext cx="2663926" cy="1498443"/>
          </a:xfrm>
          <a:custGeom>
            <a:avLst/>
            <a:gdLst/>
            <a:ahLst/>
            <a:cxnLst/>
            <a:rect l="l" t="t" r="r" b="b"/>
            <a:pathLst>
              <a:path w="21938" h="12340" fill="none" extrusionOk="0">
                <a:moveTo>
                  <a:pt x="15082" y="0"/>
                </a:moveTo>
                <a:lnTo>
                  <a:pt x="1" y="12340"/>
                </a:lnTo>
                <a:lnTo>
                  <a:pt x="21938" y="6170"/>
                </a:lnTo>
                <a:close/>
              </a:path>
            </a:pathLst>
          </a:custGeom>
          <a:noFill/>
          <a:ln w="381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6" name="Google Shape;606;p1"/>
          <p:cNvGrpSpPr/>
          <p:nvPr/>
        </p:nvGrpSpPr>
        <p:grpSpPr>
          <a:xfrm>
            <a:off x="8202254" y="975412"/>
            <a:ext cx="451143" cy="454378"/>
            <a:chOff x="1605325" y="645950"/>
            <a:chExt cx="1279475" cy="1288650"/>
          </a:xfrm>
        </p:grpSpPr>
        <p:sp>
          <p:nvSpPr>
            <p:cNvPr id="607" name="Google Shape;607;p1"/>
            <p:cNvSpPr/>
            <p:nvPr/>
          </p:nvSpPr>
          <p:spPr>
            <a:xfrm>
              <a:off x="1605325" y="645950"/>
              <a:ext cx="1279475" cy="1288650"/>
            </a:xfrm>
            <a:custGeom>
              <a:avLst/>
              <a:gdLst/>
              <a:ahLst/>
              <a:cxnLst/>
              <a:rect l="l" t="t" r="r" b="b"/>
              <a:pathLst>
                <a:path w="51179" h="51546" fill="none" extrusionOk="0">
                  <a:moveTo>
                    <a:pt x="39520" y="44176"/>
                  </a:moveTo>
                  <a:cubicBezTo>
                    <a:pt x="29549" y="51545"/>
                    <a:pt x="15508" y="49712"/>
                    <a:pt x="7736" y="39997"/>
                  </a:cubicBezTo>
                  <a:cubicBezTo>
                    <a:pt x="0" y="30319"/>
                    <a:pt x="1320" y="16205"/>
                    <a:pt x="10742" y="8103"/>
                  </a:cubicBezTo>
                  <a:cubicBezTo>
                    <a:pt x="20163" y="1"/>
                    <a:pt x="34278" y="807"/>
                    <a:pt x="42710" y="9899"/>
                  </a:cubicBezTo>
                  <a:cubicBezTo>
                    <a:pt x="51178" y="18991"/>
                    <a:pt x="50921" y="33142"/>
                    <a:pt x="42123" y="4194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
            <p:cNvSpPr/>
            <p:nvPr/>
          </p:nvSpPr>
          <p:spPr>
            <a:xfrm>
              <a:off x="1932525" y="1035475"/>
              <a:ext cx="634225" cy="518775"/>
            </a:xfrm>
            <a:custGeom>
              <a:avLst/>
              <a:gdLst/>
              <a:ahLst/>
              <a:cxnLst/>
              <a:rect l="l" t="t" r="r" b="b"/>
              <a:pathLst>
                <a:path w="25369" h="20751" fill="none" extrusionOk="0">
                  <a:moveTo>
                    <a:pt x="24709" y="2420"/>
                  </a:moveTo>
                  <a:cubicBezTo>
                    <a:pt x="23866" y="2750"/>
                    <a:pt x="22949" y="3007"/>
                    <a:pt x="22033" y="3117"/>
                  </a:cubicBezTo>
                  <a:cubicBezTo>
                    <a:pt x="22399" y="3043"/>
                    <a:pt x="22839" y="2347"/>
                    <a:pt x="23096" y="2053"/>
                  </a:cubicBezTo>
                  <a:cubicBezTo>
                    <a:pt x="23426" y="1613"/>
                    <a:pt x="23683" y="1100"/>
                    <a:pt x="23866" y="587"/>
                  </a:cubicBezTo>
                  <a:cubicBezTo>
                    <a:pt x="23866" y="514"/>
                    <a:pt x="23829" y="477"/>
                    <a:pt x="23793" y="440"/>
                  </a:cubicBezTo>
                  <a:cubicBezTo>
                    <a:pt x="23756" y="440"/>
                    <a:pt x="23719" y="440"/>
                    <a:pt x="23646" y="440"/>
                  </a:cubicBezTo>
                  <a:cubicBezTo>
                    <a:pt x="22729" y="954"/>
                    <a:pt x="21740" y="1320"/>
                    <a:pt x="20713" y="1577"/>
                  </a:cubicBezTo>
                  <a:cubicBezTo>
                    <a:pt x="20640" y="1577"/>
                    <a:pt x="20566" y="1577"/>
                    <a:pt x="20530" y="1503"/>
                  </a:cubicBezTo>
                  <a:cubicBezTo>
                    <a:pt x="20456" y="1430"/>
                    <a:pt x="20346" y="1320"/>
                    <a:pt x="20273" y="1247"/>
                  </a:cubicBezTo>
                  <a:cubicBezTo>
                    <a:pt x="19833" y="880"/>
                    <a:pt x="19357" y="587"/>
                    <a:pt x="18843" y="404"/>
                  </a:cubicBezTo>
                  <a:cubicBezTo>
                    <a:pt x="18184" y="110"/>
                    <a:pt x="17450" y="0"/>
                    <a:pt x="16680" y="37"/>
                  </a:cubicBezTo>
                  <a:cubicBezTo>
                    <a:pt x="15251" y="147"/>
                    <a:pt x="13894" y="844"/>
                    <a:pt x="13014" y="1980"/>
                  </a:cubicBezTo>
                  <a:cubicBezTo>
                    <a:pt x="12538" y="2530"/>
                    <a:pt x="12171" y="3227"/>
                    <a:pt x="12025" y="3923"/>
                  </a:cubicBezTo>
                  <a:cubicBezTo>
                    <a:pt x="11841" y="4620"/>
                    <a:pt x="11841" y="5316"/>
                    <a:pt x="11951" y="6013"/>
                  </a:cubicBezTo>
                  <a:cubicBezTo>
                    <a:pt x="11951" y="6159"/>
                    <a:pt x="11951" y="6159"/>
                    <a:pt x="11841" y="6159"/>
                  </a:cubicBezTo>
                  <a:cubicBezTo>
                    <a:pt x="7882" y="5536"/>
                    <a:pt x="4546" y="4106"/>
                    <a:pt x="1870" y="1064"/>
                  </a:cubicBezTo>
                  <a:cubicBezTo>
                    <a:pt x="1760" y="917"/>
                    <a:pt x="1686" y="917"/>
                    <a:pt x="1613" y="1064"/>
                  </a:cubicBezTo>
                  <a:cubicBezTo>
                    <a:pt x="440" y="2860"/>
                    <a:pt x="990" y="5683"/>
                    <a:pt x="2456" y="7076"/>
                  </a:cubicBezTo>
                  <a:cubicBezTo>
                    <a:pt x="2676" y="7259"/>
                    <a:pt x="2860" y="7442"/>
                    <a:pt x="3080" y="7589"/>
                  </a:cubicBezTo>
                  <a:cubicBezTo>
                    <a:pt x="2420" y="7552"/>
                    <a:pt x="1760" y="7369"/>
                    <a:pt x="1137" y="7076"/>
                  </a:cubicBezTo>
                  <a:cubicBezTo>
                    <a:pt x="1027" y="7003"/>
                    <a:pt x="990" y="7039"/>
                    <a:pt x="953" y="7149"/>
                  </a:cubicBezTo>
                  <a:cubicBezTo>
                    <a:pt x="953" y="7332"/>
                    <a:pt x="953" y="7552"/>
                    <a:pt x="990" y="7736"/>
                  </a:cubicBezTo>
                  <a:cubicBezTo>
                    <a:pt x="1247" y="9569"/>
                    <a:pt x="2420" y="11108"/>
                    <a:pt x="4143" y="11805"/>
                  </a:cubicBezTo>
                  <a:cubicBezTo>
                    <a:pt x="4363" y="11915"/>
                    <a:pt x="4546" y="11988"/>
                    <a:pt x="4766" y="12025"/>
                  </a:cubicBezTo>
                  <a:cubicBezTo>
                    <a:pt x="4143" y="12135"/>
                    <a:pt x="3519" y="12172"/>
                    <a:pt x="2896" y="12062"/>
                  </a:cubicBezTo>
                  <a:cubicBezTo>
                    <a:pt x="2750" y="12062"/>
                    <a:pt x="2713" y="12098"/>
                    <a:pt x="2750" y="12245"/>
                  </a:cubicBezTo>
                  <a:cubicBezTo>
                    <a:pt x="3593" y="14518"/>
                    <a:pt x="5389" y="15178"/>
                    <a:pt x="6746" y="15581"/>
                  </a:cubicBezTo>
                  <a:cubicBezTo>
                    <a:pt x="6892" y="15581"/>
                    <a:pt x="7075" y="15581"/>
                    <a:pt x="7259" y="15654"/>
                  </a:cubicBezTo>
                  <a:lnTo>
                    <a:pt x="7222" y="15654"/>
                  </a:lnTo>
                  <a:cubicBezTo>
                    <a:pt x="6782" y="16351"/>
                    <a:pt x="5242" y="16864"/>
                    <a:pt x="4509" y="17121"/>
                  </a:cubicBezTo>
                  <a:cubicBezTo>
                    <a:pt x="3190" y="17597"/>
                    <a:pt x="1796" y="17781"/>
                    <a:pt x="403" y="17634"/>
                  </a:cubicBezTo>
                  <a:cubicBezTo>
                    <a:pt x="183" y="17597"/>
                    <a:pt x="147" y="17597"/>
                    <a:pt x="73" y="17634"/>
                  </a:cubicBezTo>
                  <a:cubicBezTo>
                    <a:pt x="0" y="17671"/>
                    <a:pt x="73" y="17744"/>
                    <a:pt x="147" y="17781"/>
                  </a:cubicBezTo>
                  <a:cubicBezTo>
                    <a:pt x="403" y="17964"/>
                    <a:pt x="697" y="18147"/>
                    <a:pt x="990" y="18294"/>
                  </a:cubicBezTo>
                  <a:cubicBezTo>
                    <a:pt x="1870" y="18770"/>
                    <a:pt x="2786" y="19137"/>
                    <a:pt x="3739" y="19394"/>
                  </a:cubicBezTo>
                  <a:cubicBezTo>
                    <a:pt x="8689" y="20750"/>
                    <a:pt x="14298" y="19760"/>
                    <a:pt x="17964" y="16058"/>
                  </a:cubicBezTo>
                  <a:cubicBezTo>
                    <a:pt x="20896" y="13161"/>
                    <a:pt x="21923" y="9202"/>
                    <a:pt x="21923" y="5170"/>
                  </a:cubicBezTo>
                  <a:cubicBezTo>
                    <a:pt x="21923" y="5023"/>
                    <a:pt x="22106" y="4913"/>
                    <a:pt x="22216" y="4840"/>
                  </a:cubicBezTo>
                  <a:cubicBezTo>
                    <a:pt x="22986" y="4290"/>
                    <a:pt x="24122" y="3593"/>
                    <a:pt x="24672" y="2823"/>
                  </a:cubicBezTo>
                  <a:cubicBezTo>
                    <a:pt x="24819" y="2677"/>
                    <a:pt x="25332" y="2493"/>
                    <a:pt x="25332" y="2457"/>
                  </a:cubicBezTo>
                  <a:lnTo>
                    <a:pt x="25332" y="2457"/>
                  </a:lnTo>
                  <a:cubicBezTo>
                    <a:pt x="25369" y="2347"/>
                    <a:pt x="24819" y="2383"/>
                    <a:pt x="24709" y="2420"/>
                  </a:cubicBezTo>
                  <a:close/>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9" name="Google Shape;609;p1"/>
          <p:cNvGrpSpPr/>
          <p:nvPr/>
        </p:nvGrpSpPr>
        <p:grpSpPr>
          <a:xfrm>
            <a:off x="482066" y="3594292"/>
            <a:ext cx="436557" cy="439679"/>
            <a:chOff x="1605325" y="2204025"/>
            <a:chExt cx="1279475" cy="1288625"/>
          </a:xfrm>
        </p:grpSpPr>
        <p:sp>
          <p:nvSpPr>
            <p:cNvPr id="610" name="Google Shape;610;p1"/>
            <p:cNvSpPr/>
            <p:nvPr/>
          </p:nvSpPr>
          <p:spPr>
            <a:xfrm>
              <a:off x="1605325" y="2204025"/>
              <a:ext cx="1279475" cy="1288625"/>
            </a:xfrm>
            <a:custGeom>
              <a:avLst/>
              <a:gdLst/>
              <a:ahLst/>
              <a:cxnLst/>
              <a:rect l="l" t="t" r="r" b="b"/>
              <a:pathLst>
                <a:path w="51179" h="51545" fill="none" extrusionOk="0">
                  <a:moveTo>
                    <a:pt x="39520" y="44176"/>
                  </a:moveTo>
                  <a:cubicBezTo>
                    <a:pt x="29512" y="51545"/>
                    <a:pt x="15471" y="49712"/>
                    <a:pt x="7736" y="39997"/>
                  </a:cubicBezTo>
                  <a:cubicBezTo>
                    <a:pt x="0" y="30318"/>
                    <a:pt x="1320" y="16204"/>
                    <a:pt x="10742" y="8102"/>
                  </a:cubicBezTo>
                  <a:cubicBezTo>
                    <a:pt x="20163" y="0"/>
                    <a:pt x="34278" y="770"/>
                    <a:pt x="42710" y="9899"/>
                  </a:cubicBezTo>
                  <a:cubicBezTo>
                    <a:pt x="51178" y="18990"/>
                    <a:pt x="50921" y="33141"/>
                    <a:pt x="42123" y="41940"/>
                  </a:cubicBezTo>
                </a:path>
              </a:pathLst>
            </a:custGeom>
            <a:noFill/>
            <a:ln w="28575" cap="flat" cmpd="sng">
              <a:solidFill>
                <a:schemeClr val="accent2"/>
              </a:solidFill>
              <a:prstDash val="solid"/>
              <a:miter lim="3666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
            <p:cNvSpPr/>
            <p:nvPr/>
          </p:nvSpPr>
          <p:spPr>
            <a:xfrm>
              <a:off x="2355025" y="2646700"/>
              <a:ext cx="80675" cy="80675"/>
            </a:xfrm>
            <a:custGeom>
              <a:avLst/>
              <a:gdLst/>
              <a:ahLst/>
              <a:cxnLst/>
              <a:rect l="l" t="t" r="r" b="b"/>
              <a:pathLst>
                <a:path w="3227" h="3227" fill="none" extrusionOk="0">
                  <a:moveTo>
                    <a:pt x="1870" y="37"/>
                  </a:moveTo>
                  <a:cubicBezTo>
                    <a:pt x="624" y="0"/>
                    <a:pt x="0" y="1467"/>
                    <a:pt x="844" y="2346"/>
                  </a:cubicBezTo>
                  <a:cubicBezTo>
                    <a:pt x="1723" y="3226"/>
                    <a:pt x="3190" y="2640"/>
                    <a:pt x="3227" y="1393"/>
                  </a:cubicBezTo>
                  <a:cubicBezTo>
                    <a:pt x="3227" y="660"/>
                    <a:pt x="2603" y="37"/>
                    <a:pt x="1870" y="37"/>
                  </a:cubicBezTo>
                  <a:close/>
                </a:path>
              </a:pathLst>
            </a:custGeom>
            <a:noFill/>
            <a:ln w="28575" cap="flat" cmpd="sng">
              <a:solidFill>
                <a:schemeClr val="accent2"/>
              </a:solidFill>
              <a:prstDash val="solid"/>
              <a:miter lim="3666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
            <p:cNvSpPr/>
            <p:nvPr/>
          </p:nvSpPr>
          <p:spPr>
            <a:xfrm>
              <a:off x="2061750" y="2700775"/>
              <a:ext cx="331800" cy="331800"/>
            </a:xfrm>
            <a:custGeom>
              <a:avLst/>
              <a:gdLst/>
              <a:ahLst/>
              <a:cxnLst/>
              <a:rect l="l" t="t" r="r" b="b"/>
              <a:pathLst>
                <a:path w="13272" h="13272" fill="none" extrusionOk="0">
                  <a:moveTo>
                    <a:pt x="7589" y="37"/>
                  </a:moveTo>
                  <a:cubicBezTo>
                    <a:pt x="2530" y="0"/>
                    <a:pt x="0" y="6122"/>
                    <a:pt x="3556" y="9715"/>
                  </a:cubicBezTo>
                  <a:cubicBezTo>
                    <a:pt x="7149" y="13271"/>
                    <a:pt x="13271" y="10742"/>
                    <a:pt x="13271" y="5682"/>
                  </a:cubicBezTo>
                  <a:cubicBezTo>
                    <a:pt x="13235" y="2566"/>
                    <a:pt x="10705" y="37"/>
                    <a:pt x="7589" y="37"/>
                  </a:cubicBezTo>
                  <a:close/>
                </a:path>
              </a:pathLst>
            </a:custGeom>
            <a:noFill/>
            <a:ln w="28575" cap="flat" cmpd="sng">
              <a:solidFill>
                <a:schemeClr val="accent2"/>
              </a:solidFill>
              <a:prstDash val="solid"/>
              <a:miter lim="3666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
            <p:cNvSpPr/>
            <p:nvPr/>
          </p:nvSpPr>
          <p:spPr>
            <a:xfrm>
              <a:off x="1961850" y="2555050"/>
              <a:ext cx="576500" cy="576500"/>
            </a:xfrm>
            <a:custGeom>
              <a:avLst/>
              <a:gdLst/>
              <a:ahLst/>
              <a:cxnLst/>
              <a:rect l="l" t="t" r="r" b="b"/>
              <a:pathLst>
                <a:path w="23060" h="23060" fill="none" extrusionOk="0">
                  <a:moveTo>
                    <a:pt x="16131" y="23059"/>
                  </a:moveTo>
                  <a:lnTo>
                    <a:pt x="6929" y="23059"/>
                  </a:lnTo>
                  <a:cubicBezTo>
                    <a:pt x="3116" y="23059"/>
                    <a:pt x="0" y="19943"/>
                    <a:pt x="0" y="16131"/>
                  </a:cubicBezTo>
                  <a:lnTo>
                    <a:pt x="0" y="6929"/>
                  </a:lnTo>
                  <a:cubicBezTo>
                    <a:pt x="0" y="3116"/>
                    <a:pt x="3116" y="0"/>
                    <a:pt x="6929" y="0"/>
                  </a:cubicBezTo>
                  <a:lnTo>
                    <a:pt x="16131" y="0"/>
                  </a:lnTo>
                  <a:cubicBezTo>
                    <a:pt x="19943" y="0"/>
                    <a:pt x="23059" y="3116"/>
                    <a:pt x="23059" y="6929"/>
                  </a:cubicBezTo>
                  <a:lnTo>
                    <a:pt x="23059" y="16131"/>
                  </a:lnTo>
                  <a:cubicBezTo>
                    <a:pt x="23059" y="19943"/>
                    <a:pt x="19943" y="23059"/>
                    <a:pt x="16131" y="23059"/>
                  </a:cubicBezTo>
                  <a:close/>
                </a:path>
              </a:pathLst>
            </a:custGeom>
            <a:noFill/>
            <a:ln w="28575" cap="flat" cmpd="sng">
              <a:solidFill>
                <a:schemeClr val="accent2"/>
              </a:solidFill>
              <a:prstDash val="solid"/>
              <a:miter lim="3666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4" name="Google Shape;614;p1"/>
          <p:cNvGrpSpPr/>
          <p:nvPr/>
        </p:nvGrpSpPr>
        <p:grpSpPr>
          <a:xfrm>
            <a:off x="7867758" y="4210635"/>
            <a:ext cx="1531794" cy="1542376"/>
            <a:chOff x="4690275" y="605625"/>
            <a:chExt cx="1281300" cy="1290475"/>
          </a:xfrm>
        </p:grpSpPr>
        <p:sp>
          <p:nvSpPr>
            <p:cNvPr id="615" name="Google Shape;615;p1"/>
            <p:cNvSpPr/>
            <p:nvPr/>
          </p:nvSpPr>
          <p:spPr>
            <a:xfrm>
              <a:off x="5167775" y="880575"/>
              <a:ext cx="339125" cy="731400"/>
            </a:xfrm>
            <a:custGeom>
              <a:avLst/>
              <a:gdLst/>
              <a:ahLst/>
              <a:cxnLst/>
              <a:rect l="l" t="t" r="r" b="b"/>
              <a:pathLst>
                <a:path w="13565" h="29256" fill="none" extrusionOk="0">
                  <a:moveTo>
                    <a:pt x="2970" y="14738"/>
                  </a:moveTo>
                  <a:lnTo>
                    <a:pt x="2970" y="28889"/>
                  </a:lnTo>
                  <a:cubicBezTo>
                    <a:pt x="2970" y="29072"/>
                    <a:pt x="3153" y="29256"/>
                    <a:pt x="3337" y="29256"/>
                  </a:cubicBezTo>
                  <a:lnTo>
                    <a:pt x="8616" y="29256"/>
                  </a:lnTo>
                  <a:cubicBezTo>
                    <a:pt x="8799" y="29256"/>
                    <a:pt x="8982" y="29072"/>
                    <a:pt x="8982" y="28889"/>
                  </a:cubicBezTo>
                  <a:lnTo>
                    <a:pt x="8982" y="14518"/>
                  </a:lnTo>
                  <a:lnTo>
                    <a:pt x="12795" y="14518"/>
                  </a:lnTo>
                  <a:cubicBezTo>
                    <a:pt x="12978" y="14518"/>
                    <a:pt x="13125" y="14372"/>
                    <a:pt x="13162" y="14188"/>
                  </a:cubicBezTo>
                  <a:lnTo>
                    <a:pt x="13528" y="9826"/>
                  </a:lnTo>
                  <a:cubicBezTo>
                    <a:pt x="13528" y="9606"/>
                    <a:pt x="13382" y="9423"/>
                    <a:pt x="13162" y="9423"/>
                  </a:cubicBezTo>
                  <a:lnTo>
                    <a:pt x="8982" y="9423"/>
                  </a:lnTo>
                  <a:lnTo>
                    <a:pt x="8982" y="6380"/>
                  </a:lnTo>
                  <a:cubicBezTo>
                    <a:pt x="8982" y="5647"/>
                    <a:pt x="9569" y="5060"/>
                    <a:pt x="10265" y="5060"/>
                  </a:cubicBezTo>
                  <a:lnTo>
                    <a:pt x="13198" y="5060"/>
                  </a:lnTo>
                  <a:cubicBezTo>
                    <a:pt x="13418" y="5060"/>
                    <a:pt x="13565" y="4913"/>
                    <a:pt x="13565" y="4693"/>
                  </a:cubicBezTo>
                  <a:lnTo>
                    <a:pt x="13565" y="367"/>
                  </a:lnTo>
                  <a:cubicBezTo>
                    <a:pt x="13565" y="147"/>
                    <a:pt x="13418" y="1"/>
                    <a:pt x="13198" y="1"/>
                  </a:cubicBezTo>
                  <a:lnTo>
                    <a:pt x="8249" y="1"/>
                  </a:lnTo>
                  <a:cubicBezTo>
                    <a:pt x="5353" y="1"/>
                    <a:pt x="2970" y="2347"/>
                    <a:pt x="2970" y="5280"/>
                  </a:cubicBezTo>
                  <a:lnTo>
                    <a:pt x="2970" y="9423"/>
                  </a:lnTo>
                  <a:lnTo>
                    <a:pt x="367" y="9423"/>
                  </a:lnTo>
                  <a:cubicBezTo>
                    <a:pt x="147" y="9423"/>
                    <a:pt x="1" y="9606"/>
                    <a:pt x="1" y="9826"/>
                  </a:cubicBezTo>
                  <a:lnTo>
                    <a:pt x="1" y="14152"/>
                  </a:lnTo>
                  <a:cubicBezTo>
                    <a:pt x="1" y="14335"/>
                    <a:pt x="147" y="14518"/>
                    <a:pt x="367" y="14518"/>
                  </a:cubicBezTo>
                  <a:lnTo>
                    <a:pt x="2970" y="14518"/>
                  </a:lnTo>
                  <a:close/>
                </a:path>
              </a:pathLst>
            </a:custGeom>
            <a:noFill/>
            <a:ln w="28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
            <p:cNvSpPr/>
            <p:nvPr/>
          </p:nvSpPr>
          <p:spPr>
            <a:xfrm>
              <a:off x="4690275" y="605625"/>
              <a:ext cx="1281300" cy="1290475"/>
            </a:xfrm>
            <a:custGeom>
              <a:avLst/>
              <a:gdLst/>
              <a:ahLst/>
              <a:cxnLst/>
              <a:rect l="l" t="t" r="r" b="b"/>
              <a:pathLst>
                <a:path w="51252" h="51619" fill="none" extrusionOk="0">
                  <a:moveTo>
                    <a:pt x="39630" y="44213"/>
                  </a:moveTo>
                  <a:cubicBezTo>
                    <a:pt x="29622" y="51618"/>
                    <a:pt x="15545" y="49785"/>
                    <a:pt x="7773" y="40107"/>
                  </a:cubicBezTo>
                  <a:cubicBezTo>
                    <a:pt x="1" y="30392"/>
                    <a:pt x="1284" y="16278"/>
                    <a:pt x="10705" y="8139"/>
                  </a:cubicBezTo>
                  <a:cubicBezTo>
                    <a:pt x="20127" y="1"/>
                    <a:pt x="34278" y="734"/>
                    <a:pt x="42746" y="9862"/>
                  </a:cubicBezTo>
                  <a:cubicBezTo>
                    <a:pt x="51252" y="18954"/>
                    <a:pt x="50995" y="33142"/>
                    <a:pt x="42233" y="41940"/>
                  </a:cubicBezTo>
                </a:path>
              </a:pathLst>
            </a:custGeom>
            <a:noFill/>
            <a:ln w="28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7" name="Google Shape;617;p1"/>
          <p:cNvSpPr/>
          <p:nvPr/>
        </p:nvSpPr>
        <p:spPr>
          <a:xfrm rot="9700648">
            <a:off x="7300993" y="4934065"/>
            <a:ext cx="435162" cy="383363"/>
          </a:xfrm>
          <a:prstGeom prst="mathMultiply">
            <a:avLst>
              <a:gd name="adj1" fmla="val 23520"/>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8" name="Google Shape;618;p1"/>
          <p:cNvGrpSpPr/>
          <p:nvPr/>
        </p:nvGrpSpPr>
        <p:grpSpPr>
          <a:xfrm>
            <a:off x="7785428" y="4120891"/>
            <a:ext cx="449991" cy="453218"/>
            <a:chOff x="1605325" y="645950"/>
            <a:chExt cx="1279475" cy="1288650"/>
          </a:xfrm>
        </p:grpSpPr>
        <p:sp>
          <p:nvSpPr>
            <p:cNvPr id="619" name="Google Shape;619;p1"/>
            <p:cNvSpPr/>
            <p:nvPr/>
          </p:nvSpPr>
          <p:spPr>
            <a:xfrm>
              <a:off x="1605325" y="645950"/>
              <a:ext cx="1279475" cy="1288650"/>
            </a:xfrm>
            <a:custGeom>
              <a:avLst/>
              <a:gdLst/>
              <a:ahLst/>
              <a:cxnLst/>
              <a:rect l="l" t="t" r="r" b="b"/>
              <a:pathLst>
                <a:path w="51179" h="51546" fill="none" extrusionOk="0">
                  <a:moveTo>
                    <a:pt x="39520" y="44176"/>
                  </a:moveTo>
                  <a:cubicBezTo>
                    <a:pt x="29549" y="51545"/>
                    <a:pt x="15508" y="49712"/>
                    <a:pt x="7736" y="39997"/>
                  </a:cubicBezTo>
                  <a:cubicBezTo>
                    <a:pt x="0" y="30319"/>
                    <a:pt x="1320" y="16205"/>
                    <a:pt x="10742" y="8103"/>
                  </a:cubicBezTo>
                  <a:cubicBezTo>
                    <a:pt x="20163" y="1"/>
                    <a:pt x="34278" y="807"/>
                    <a:pt x="42710" y="9899"/>
                  </a:cubicBezTo>
                  <a:cubicBezTo>
                    <a:pt x="51178" y="18991"/>
                    <a:pt x="50921" y="33142"/>
                    <a:pt x="42123" y="4194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1"/>
            <p:cNvSpPr/>
            <p:nvPr/>
          </p:nvSpPr>
          <p:spPr>
            <a:xfrm>
              <a:off x="1932525" y="1035475"/>
              <a:ext cx="634225" cy="518775"/>
            </a:xfrm>
            <a:custGeom>
              <a:avLst/>
              <a:gdLst/>
              <a:ahLst/>
              <a:cxnLst/>
              <a:rect l="l" t="t" r="r" b="b"/>
              <a:pathLst>
                <a:path w="25369" h="20751" fill="none" extrusionOk="0">
                  <a:moveTo>
                    <a:pt x="24709" y="2420"/>
                  </a:moveTo>
                  <a:cubicBezTo>
                    <a:pt x="23866" y="2750"/>
                    <a:pt x="22949" y="3007"/>
                    <a:pt x="22033" y="3117"/>
                  </a:cubicBezTo>
                  <a:cubicBezTo>
                    <a:pt x="22399" y="3043"/>
                    <a:pt x="22839" y="2347"/>
                    <a:pt x="23096" y="2053"/>
                  </a:cubicBezTo>
                  <a:cubicBezTo>
                    <a:pt x="23426" y="1613"/>
                    <a:pt x="23683" y="1100"/>
                    <a:pt x="23866" y="587"/>
                  </a:cubicBezTo>
                  <a:cubicBezTo>
                    <a:pt x="23866" y="514"/>
                    <a:pt x="23829" y="477"/>
                    <a:pt x="23793" y="440"/>
                  </a:cubicBezTo>
                  <a:cubicBezTo>
                    <a:pt x="23756" y="440"/>
                    <a:pt x="23719" y="440"/>
                    <a:pt x="23646" y="440"/>
                  </a:cubicBezTo>
                  <a:cubicBezTo>
                    <a:pt x="22729" y="954"/>
                    <a:pt x="21740" y="1320"/>
                    <a:pt x="20713" y="1577"/>
                  </a:cubicBezTo>
                  <a:cubicBezTo>
                    <a:pt x="20640" y="1577"/>
                    <a:pt x="20566" y="1577"/>
                    <a:pt x="20530" y="1503"/>
                  </a:cubicBezTo>
                  <a:cubicBezTo>
                    <a:pt x="20456" y="1430"/>
                    <a:pt x="20346" y="1320"/>
                    <a:pt x="20273" y="1247"/>
                  </a:cubicBezTo>
                  <a:cubicBezTo>
                    <a:pt x="19833" y="880"/>
                    <a:pt x="19357" y="587"/>
                    <a:pt x="18843" y="404"/>
                  </a:cubicBezTo>
                  <a:cubicBezTo>
                    <a:pt x="18184" y="110"/>
                    <a:pt x="17450" y="0"/>
                    <a:pt x="16680" y="37"/>
                  </a:cubicBezTo>
                  <a:cubicBezTo>
                    <a:pt x="15251" y="147"/>
                    <a:pt x="13894" y="844"/>
                    <a:pt x="13014" y="1980"/>
                  </a:cubicBezTo>
                  <a:cubicBezTo>
                    <a:pt x="12538" y="2530"/>
                    <a:pt x="12171" y="3227"/>
                    <a:pt x="12025" y="3923"/>
                  </a:cubicBezTo>
                  <a:cubicBezTo>
                    <a:pt x="11841" y="4620"/>
                    <a:pt x="11841" y="5316"/>
                    <a:pt x="11951" y="6013"/>
                  </a:cubicBezTo>
                  <a:cubicBezTo>
                    <a:pt x="11951" y="6159"/>
                    <a:pt x="11951" y="6159"/>
                    <a:pt x="11841" y="6159"/>
                  </a:cubicBezTo>
                  <a:cubicBezTo>
                    <a:pt x="7882" y="5536"/>
                    <a:pt x="4546" y="4106"/>
                    <a:pt x="1870" y="1064"/>
                  </a:cubicBezTo>
                  <a:cubicBezTo>
                    <a:pt x="1760" y="917"/>
                    <a:pt x="1686" y="917"/>
                    <a:pt x="1613" y="1064"/>
                  </a:cubicBezTo>
                  <a:cubicBezTo>
                    <a:pt x="440" y="2860"/>
                    <a:pt x="990" y="5683"/>
                    <a:pt x="2456" y="7076"/>
                  </a:cubicBezTo>
                  <a:cubicBezTo>
                    <a:pt x="2676" y="7259"/>
                    <a:pt x="2860" y="7442"/>
                    <a:pt x="3080" y="7589"/>
                  </a:cubicBezTo>
                  <a:cubicBezTo>
                    <a:pt x="2420" y="7552"/>
                    <a:pt x="1760" y="7369"/>
                    <a:pt x="1137" y="7076"/>
                  </a:cubicBezTo>
                  <a:cubicBezTo>
                    <a:pt x="1027" y="7003"/>
                    <a:pt x="990" y="7039"/>
                    <a:pt x="953" y="7149"/>
                  </a:cubicBezTo>
                  <a:cubicBezTo>
                    <a:pt x="953" y="7332"/>
                    <a:pt x="953" y="7552"/>
                    <a:pt x="990" y="7736"/>
                  </a:cubicBezTo>
                  <a:cubicBezTo>
                    <a:pt x="1247" y="9569"/>
                    <a:pt x="2420" y="11108"/>
                    <a:pt x="4143" y="11805"/>
                  </a:cubicBezTo>
                  <a:cubicBezTo>
                    <a:pt x="4363" y="11915"/>
                    <a:pt x="4546" y="11988"/>
                    <a:pt x="4766" y="12025"/>
                  </a:cubicBezTo>
                  <a:cubicBezTo>
                    <a:pt x="4143" y="12135"/>
                    <a:pt x="3519" y="12172"/>
                    <a:pt x="2896" y="12062"/>
                  </a:cubicBezTo>
                  <a:cubicBezTo>
                    <a:pt x="2750" y="12062"/>
                    <a:pt x="2713" y="12098"/>
                    <a:pt x="2750" y="12245"/>
                  </a:cubicBezTo>
                  <a:cubicBezTo>
                    <a:pt x="3593" y="14518"/>
                    <a:pt x="5389" y="15178"/>
                    <a:pt x="6746" y="15581"/>
                  </a:cubicBezTo>
                  <a:cubicBezTo>
                    <a:pt x="6892" y="15581"/>
                    <a:pt x="7075" y="15581"/>
                    <a:pt x="7259" y="15654"/>
                  </a:cubicBezTo>
                  <a:lnTo>
                    <a:pt x="7222" y="15654"/>
                  </a:lnTo>
                  <a:cubicBezTo>
                    <a:pt x="6782" y="16351"/>
                    <a:pt x="5242" y="16864"/>
                    <a:pt x="4509" y="17121"/>
                  </a:cubicBezTo>
                  <a:cubicBezTo>
                    <a:pt x="3190" y="17597"/>
                    <a:pt x="1796" y="17781"/>
                    <a:pt x="403" y="17634"/>
                  </a:cubicBezTo>
                  <a:cubicBezTo>
                    <a:pt x="183" y="17597"/>
                    <a:pt x="147" y="17597"/>
                    <a:pt x="73" y="17634"/>
                  </a:cubicBezTo>
                  <a:cubicBezTo>
                    <a:pt x="0" y="17671"/>
                    <a:pt x="73" y="17744"/>
                    <a:pt x="147" y="17781"/>
                  </a:cubicBezTo>
                  <a:cubicBezTo>
                    <a:pt x="403" y="17964"/>
                    <a:pt x="697" y="18147"/>
                    <a:pt x="990" y="18294"/>
                  </a:cubicBezTo>
                  <a:cubicBezTo>
                    <a:pt x="1870" y="18770"/>
                    <a:pt x="2786" y="19137"/>
                    <a:pt x="3739" y="19394"/>
                  </a:cubicBezTo>
                  <a:cubicBezTo>
                    <a:pt x="8689" y="20750"/>
                    <a:pt x="14298" y="19760"/>
                    <a:pt x="17964" y="16058"/>
                  </a:cubicBezTo>
                  <a:cubicBezTo>
                    <a:pt x="20896" y="13161"/>
                    <a:pt x="21923" y="9202"/>
                    <a:pt x="21923" y="5170"/>
                  </a:cubicBezTo>
                  <a:cubicBezTo>
                    <a:pt x="21923" y="5023"/>
                    <a:pt x="22106" y="4913"/>
                    <a:pt x="22216" y="4840"/>
                  </a:cubicBezTo>
                  <a:cubicBezTo>
                    <a:pt x="22986" y="4290"/>
                    <a:pt x="24122" y="3593"/>
                    <a:pt x="24672" y="2823"/>
                  </a:cubicBezTo>
                  <a:cubicBezTo>
                    <a:pt x="24819" y="2677"/>
                    <a:pt x="25332" y="2493"/>
                    <a:pt x="25332" y="2457"/>
                  </a:cubicBezTo>
                  <a:lnTo>
                    <a:pt x="25332" y="2457"/>
                  </a:lnTo>
                  <a:cubicBezTo>
                    <a:pt x="25369" y="2347"/>
                    <a:pt x="24819" y="2383"/>
                    <a:pt x="24709" y="2420"/>
                  </a:cubicBezTo>
                  <a:close/>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1" name="Google Shape;621;p1"/>
          <p:cNvSpPr/>
          <p:nvPr/>
        </p:nvSpPr>
        <p:spPr>
          <a:xfrm rot="9426439">
            <a:off x="7500663" y="4427251"/>
            <a:ext cx="594962" cy="625140"/>
          </a:xfrm>
          <a:prstGeom prst="lightningBol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622;p1">
            <a:extLst>
              <a:ext uri="{FF2B5EF4-FFF2-40B4-BE49-F238E27FC236}">
                <a16:creationId xmlns:a16="http://schemas.microsoft.com/office/drawing/2014/main" id="{59847D87-ECAB-469F-ABB9-B7A2585AC35C}"/>
              </a:ext>
            </a:extLst>
          </p:cNvPr>
          <p:cNvSpPr txBox="1">
            <a:spLocks/>
          </p:cNvSpPr>
          <p:nvPr/>
        </p:nvSpPr>
        <p:spPr>
          <a:xfrm>
            <a:off x="1383880" y="3812413"/>
            <a:ext cx="6262246" cy="62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6"/>
              </a:buClr>
              <a:buSzPts val="3500"/>
              <a:buFont typeface="Comfortaa"/>
              <a:buNone/>
              <a:defRPr sz="3500" b="1" i="0" u="none" strike="noStrike" cap="none">
                <a:solidFill>
                  <a:schemeClr val="accent6"/>
                </a:solidFill>
                <a:latin typeface="Comfortaa"/>
                <a:ea typeface="Comfortaa"/>
                <a:cs typeface="Comfortaa"/>
                <a:sym typeface="Comfortaa"/>
              </a:defRPr>
            </a:lvl1pPr>
            <a:lvl2pPr marL="914400" marR="0" lvl="1" indent="-304800" algn="l" rtl="0">
              <a:lnSpc>
                <a:spcPct val="115000"/>
              </a:lnSpc>
              <a:spcBef>
                <a:spcPts val="1600"/>
              </a:spcBef>
              <a:spcAft>
                <a:spcPts val="0"/>
              </a:spcAft>
              <a:buClr>
                <a:srgbClr val="FFFFFF"/>
              </a:buClr>
              <a:buSzPts val="1200"/>
              <a:buFont typeface="Roboto Medium"/>
              <a:buNone/>
              <a:defRPr sz="1200" b="0" i="0" u="none" strike="noStrike" cap="none">
                <a:solidFill>
                  <a:srgbClr val="FFFFFF"/>
                </a:solidFill>
                <a:latin typeface="Roboto Medium"/>
                <a:ea typeface="Roboto Medium"/>
                <a:cs typeface="Roboto Medium"/>
                <a:sym typeface="Roboto Medium"/>
              </a:defRPr>
            </a:lvl2pPr>
            <a:lvl3pPr marL="1371600" marR="0" lvl="2" indent="-304800" algn="l" rtl="0">
              <a:lnSpc>
                <a:spcPct val="115000"/>
              </a:lnSpc>
              <a:spcBef>
                <a:spcPts val="1600"/>
              </a:spcBef>
              <a:spcAft>
                <a:spcPts val="0"/>
              </a:spcAft>
              <a:buClr>
                <a:srgbClr val="FFFFFF"/>
              </a:buClr>
              <a:buSzPts val="1200"/>
              <a:buFont typeface="Roboto Medium"/>
              <a:buNone/>
              <a:defRPr sz="1200" b="0" i="0" u="none" strike="noStrike" cap="none">
                <a:solidFill>
                  <a:srgbClr val="FFFFFF"/>
                </a:solidFill>
                <a:latin typeface="Roboto Medium"/>
                <a:ea typeface="Roboto Medium"/>
                <a:cs typeface="Roboto Medium"/>
                <a:sym typeface="Roboto Medium"/>
              </a:defRPr>
            </a:lvl3pPr>
            <a:lvl4pPr marL="1828800" marR="0" lvl="3" indent="-304800" algn="l" rtl="0">
              <a:lnSpc>
                <a:spcPct val="115000"/>
              </a:lnSpc>
              <a:spcBef>
                <a:spcPts val="1600"/>
              </a:spcBef>
              <a:spcAft>
                <a:spcPts val="0"/>
              </a:spcAft>
              <a:buClr>
                <a:srgbClr val="FFFFFF"/>
              </a:buClr>
              <a:buSzPts val="1200"/>
              <a:buFont typeface="Roboto Medium"/>
              <a:buNone/>
              <a:defRPr sz="1200" b="0" i="0" u="none" strike="noStrike" cap="none">
                <a:solidFill>
                  <a:srgbClr val="FFFFFF"/>
                </a:solidFill>
                <a:latin typeface="Roboto Medium"/>
                <a:ea typeface="Roboto Medium"/>
                <a:cs typeface="Roboto Medium"/>
                <a:sym typeface="Roboto Medium"/>
              </a:defRPr>
            </a:lvl4pPr>
            <a:lvl5pPr marL="2286000" marR="0" lvl="4" indent="-304800" algn="l" rtl="0">
              <a:lnSpc>
                <a:spcPct val="115000"/>
              </a:lnSpc>
              <a:spcBef>
                <a:spcPts val="1600"/>
              </a:spcBef>
              <a:spcAft>
                <a:spcPts val="0"/>
              </a:spcAft>
              <a:buClr>
                <a:srgbClr val="FFFFFF"/>
              </a:buClr>
              <a:buSzPts val="1200"/>
              <a:buFont typeface="Roboto Medium"/>
              <a:buNone/>
              <a:defRPr sz="1200" b="0" i="0" u="none" strike="noStrike" cap="none">
                <a:solidFill>
                  <a:srgbClr val="FFFFFF"/>
                </a:solidFill>
                <a:latin typeface="Roboto Medium"/>
                <a:ea typeface="Roboto Medium"/>
                <a:cs typeface="Roboto Medium"/>
                <a:sym typeface="Roboto Medium"/>
              </a:defRPr>
            </a:lvl5pPr>
            <a:lvl6pPr marL="2743200" marR="0" lvl="5" indent="-304800" algn="l" rtl="0">
              <a:lnSpc>
                <a:spcPct val="115000"/>
              </a:lnSpc>
              <a:spcBef>
                <a:spcPts val="1600"/>
              </a:spcBef>
              <a:spcAft>
                <a:spcPts val="0"/>
              </a:spcAft>
              <a:buClr>
                <a:srgbClr val="FFFFFF"/>
              </a:buClr>
              <a:buSzPts val="1200"/>
              <a:buFont typeface="Roboto Medium"/>
              <a:buNone/>
              <a:defRPr sz="1200" b="0" i="0" u="none" strike="noStrike" cap="none">
                <a:solidFill>
                  <a:srgbClr val="FFFFFF"/>
                </a:solidFill>
                <a:latin typeface="Roboto Medium"/>
                <a:ea typeface="Roboto Medium"/>
                <a:cs typeface="Roboto Medium"/>
                <a:sym typeface="Roboto Medium"/>
              </a:defRPr>
            </a:lvl6pPr>
            <a:lvl7pPr marL="3200400" marR="0" lvl="6" indent="-304800" algn="l" rtl="0">
              <a:lnSpc>
                <a:spcPct val="115000"/>
              </a:lnSpc>
              <a:spcBef>
                <a:spcPts val="1600"/>
              </a:spcBef>
              <a:spcAft>
                <a:spcPts val="0"/>
              </a:spcAft>
              <a:buClr>
                <a:srgbClr val="FFFFFF"/>
              </a:buClr>
              <a:buSzPts val="1200"/>
              <a:buFont typeface="Roboto Medium"/>
              <a:buNone/>
              <a:defRPr sz="1200" b="0" i="0" u="none" strike="noStrike" cap="none">
                <a:solidFill>
                  <a:srgbClr val="FFFFFF"/>
                </a:solidFill>
                <a:latin typeface="Roboto Medium"/>
                <a:ea typeface="Roboto Medium"/>
                <a:cs typeface="Roboto Medium"/>
                <a:sym typeface="Roboto Medium"/>
              </a:defRPr>
            </a:lvl7pPr>
            <a:lvl8pPr marL="3657600" marR="0" lvl="7" indent="-304800" algn="l" rtl="0">
              <a:lnSpc>
                <a:spcPct val="115000"/>
              </a:lnSpc>
              <a:spcBef>
                <a:spcPts val="1600"/>
              </a:spcBef>
              <a:spcAft>
                <a:spcPts val="0"/>
              </a:spcAft>
              <a:buClr>
                <a:srgbClr val="FFFFFF"/>
              </a:buClr>
              <a:buSzPts val="1200"/>
              <a:buFont typeface="Roboto Medium"/>
              <a:buNone/>
              <a:defRPr sz="1200" b="0" i="0" u="none" strike="noStrike" cap="none">
                <a:solidFill>
                  <a:srgbClr val="FFFFFF"/>
                </a:solidFill>
                <a:latin typeface="Roboto Medium"/>
                <a:ea typeface="Roboto Medium"/>
                <a:cs typeface="Roboto Medium"/>
                <a:sym typeface="Roboto Medium"/>
              </a:defRPr>
            </a:lvl8pPr>
            <a:lvl9pPr marL="4114800" marR="0" lvl="8" indent="-304800" algn="l" rtl="0">
              <a:lnSpc>
                <a:spcPct val="115000"/>
              </a:lnSpc>
              <a:spcBef>
                <a:spcPts val="1600"/>
              </a:spcBef>
              <a:spcAft>
                <a:spcPts val="1600"/>
              </a:spcAft>
              <a:buClr>
                <a:srgbClr val="FFFFFF"/>
              </a:buClr>
              <a:buSzPts val="1200"/>
              <a:buFont typeface="Roboto Medium"/>
              <a:buNone/>
              <a:defRPr sz="1200" b="0" i="0" u="none" strike="noStrike" cap="none">
                <a:solidFill>
                  <a:srgbClr val="FFFFFF"/>
                </a:solidFill>
                <a:latin typeface="Roboto Medium"/>
                <a:ea typeface="Roboto Medium"/>
                <a:cs typeface="Roboto Medium"/>
                <a:sym typeface="Roboto Medium"/>
              </a:defRPr>
            </a:lvl9pPr>
          </a:lstStyle>
          <a:p>
            <a:pPr marL="0" indent="0" algn="ctr"/>
            <a:r>
              <a:rPr lang="es-MX" sz="2400" dirty="0">
                <a:solidFill>
                  <a:srgbClr val="FFFF00"/>
                </a:solidFill>
                <a:latin typeface="Arial Black" panose="020B0A04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DR. JOAN ALFREDO </a:t>
            </a:r>
          </a:p>
          <a:p>
            <a:pPr marL="0" indent="0" algn="ctr"/>
            <a:r>
              <a:rPr lang="es-MX" sz="2400" dirty="0">
                <a:solidFill>
                  <a:srgbClr val="FFFF00"/>
                </a:solidFill>
                <a:latin typeface="Arial Black" panose="020B0A04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GÓMEZ BÁRCENAS</a:t>
            </a:r>
            <a:endParaRPr lang="es-MX" sz="2400" dirty="0">
              <a:solidFill>
                <a:srgbClr val="FFFF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0"/>
                                        </p:tgtEl>
                                        <p:attrNameLst>
                                          <p:attrName>style.visibility</p:attrName>
                                        </p:attrNameLst>
                                      </p:cBhvr>
                                      <p:to>
                                        <p:strVal val="visible"/>
                                      </p:to>
                                    </p:set>
                                    <p:animEffect transition="in" filter="fade">
                                      <p:cBhvr>
                                        <p:cTn id="7" dur="500"/>
                                        <p:tgtEl>
                                          <p:spTgt spid="5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1">
                                            <p:txEl>
                                              <p:pRg st="0" end="0"/>
                                            </p:txEl>
                                          </p:spTgt>
                                        </p:tgtEl>
                                        <p:attrNameLst>
                                          <p:attrName>style.visibility</p:attrName>
                                        </p:attrNameLst>
                                      </p:cBhvr>
                                      <p:to>
                                        <p:strVal val="visible"/>
                                      </p:to>
                                    </p:set>
                                    <p:anim calcmode="lin" valueType="num">
                                      <p:cBhvr additive="base">
                                        <p:cTn id="12" dur="500" fill="hold"/>
                                        <p:tgtEl>
                                          <p:spTgt spid="5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 grpId="0"/>
      <p:bldP spid="591" grpId="0" build="p"/>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32"/>
          <p:cNvSpPr txBox="1">
            <a:spLocks noGrp="1"/>
          </p:cNvSpPr>
          <p:nvPr>
            <p:ph type="body" idx="1"/>
          </p:nvPr>
        </p:nvSpPr>
        <p:spPr>
          <a:xfrm>
            <a:off x="218968" y="680484"/>
            <a:ext cx="8706063" cy="3115338"/>
          </a:xfrm>
          <a:prstGeom prst="rect">
            <a:avLst/>
          </a:prstGeom>
          <a:noFill/>
          <a:ln>
            <a:noFill/>
          </a:ln>
        </p:spPr>
        <p:txBody>
          <a:bodyPr spcFirstLastPara="1" wrap="square" lIns="91425" tIns="91425" rIns="91425" bIns="91425" anchor="ctr" anchorCtr="0">
            <a:noAutofit/>
          </a:bodyPr>
          <a:lstStyle/>
          <a:p>
            <a:pPr marL="0" lvl="0" indent="0" algn="just">
              <a:buClr>
                <a:schemeClr val="dk1"/>
              </a:buClr>
              <a:buSzPts val="1100"/>
              <a:buNone/>
            </a:pPr>
            <a:r>
              <a:rPr lang="es-ES" b="1" dirty="0">
                <a:latin typeface="Arial Black" panose="020B0A04020102020204" pitchFamily="34" charset="0"/>
              </a:rPr>
              <a:t>Las etapas del desarrollo humano son una serie de cambios biológicos, físicos, emocionales, psicológicos y sociales que atraviesan las personas a lo largo de su trayectoria vital.</a:t>
            </a:r>
          </a:p>
          <a:p>
            <a:pPr marL="0" lvl="0" indent="0" algn="just">
              <a:buClr>
                <a:schemeClr val="dk1"/>
              </a:buClr>
              <a:buSzPts val="1100"/>
              <a:buNone/>
            </a:pPr>
            <a:endParaRPr lang="es-ES" b="1" dirty="0">
              <a:latin typeface="Arial Black" panose="020B0A04020102020204" pitchFamily="34" charset="0"/>
            </a:endParaRPr>
          </a:p>
          <a:p>
            <a:pPr marL="0" lvl="0" indent="0" algn="just">
              <a:buClr>
                <a:schemeClr val="dk1"/>
              </a:buClr>
              <a:buSzPts val="1100"/>
              <a:buNone/>
            </a:pPr>
            <a:r>
              <a:rPr lang="es-MX" b="1" dirty="0">
                <a:latin typeface="Arial Black" panose="020B0A04020102020204" pitchFamily="34" charset="0"/>
              </a:rPr>
              <a:t>Infancia (0 a 6 años)</a:t>
            </a:r>
          </a:p>
          <a:p>
            <a:pPr marL="0" lvl="0" indent="0" algn="just">
              <a:buClr>
                <a:schemeClr val="dk1"/>
              </a:buClr>
              <a:buSzPts val="1100"/>
              <a:buNone/>
            </a:pPr>
            <a:r>
              <a:rPr lang="es-MX" b="1" dirty="0">
                <a:latin typeface="Arial Black" panose="020B0A04020102020204" pitchFamily="34" charset="0"/>
              </a:rPr>
              <a:t>Niñez (6 a 11 años)</a:t>
            </a:r>
          </a:p>
          <a:p>
            <a:pPr marL="0" lvl="0" indent="0" algn="just">
              <a:buClr>
                <a:schemeClr val="dk1"/>
              </a:buClr>
              <a:buSzPts val="1100"/>
              <a:buNone/>
            </a:pPr>
            <a:r>
              <a:rPr lang="es-MX" b="1" dirty="0">
                <a:latin typeface="Arial Black" panose="020B0A04020102020204" pitchFamily="34" charset="0"/>
              </a:rPr>
              <a:t>Pubertad y Adolescencia (11 a 21 años)</a:t>
            </a:r>
          </a:p>
          <a:p>
            <a:pPr marL="0" lvl="0" indent="0" algn="just">
              <a:buClr>
                <a:schemeClr val="dk1"/>
              </a:buClr>
              <a:buSzPts val="1100"/>
              <a:buNone/>
            </a:pPr>
            <a:r>
              <a:rPr lang="es-MX" b="1" dirty="0">
                <a:latin typeface="Arial Black" panose="020B0A04020102020204" pitchFamily="34" charset="0"/>
              </a:rPr>
              <a:t>Juventud (21 a 30 años)</a:t>
            </a:r>
          </a:p>
          <a:p>
            <a:pPr marL="0" lvl="0" indent="0" algn="just">
              <a:buClr>
                <a:schemeClr val="dk1"/>
              </a:buClr>
              <a:buSzPts val="1100"/>
              <a:buNone/>
            </a:pPr>
            <a:r>
              <a:rPr lang="es-MX" b="1" dirty="0">
                <a:latin typeface="Arial Black" panose="020B0A04020102020204" pitchFamily="34" charset="0"/>
              </a:rPr>
              <a:t>Adultez (31 a 60 años)</a:t>
            </a:r>
          </a:p>
          <a:p>
            <a:pPr marL="0" lvl="0" indent="0" algn="just">
              <a:buClr>
                <a:schemeClr val="dk1"/>
              </a:buClr>
              <a:buSzPts val="1100"/>
              <a:buNone/>
            </a:pPr>
            <a:r>
              <a:rPr lang="es-MX" b="1" dirty="0">
                <a:latin typeface="Arial Black" panose="020B0A04020102020204" pitchFamily="34" charset="0"/>
              </a:rPr>
              <a:t>Ancianidad o vejez (60 años a más)</a:t>
            </a:r>
          </a:p>
          <a:p>
            <a:pPr marL="0" lvl="0" indent="0" algn="just">
              <a:buClr>
                <a:schemeClr val="dk1"/>
              </a:buClr>
              <a:buSzPts val="1100"/>
              <a:buNone/>
            </a:pPr>
            <a:endParaRPr lang="es-MX" b="1" dirty="0">
              <a:latin typeface="Arial Black" panose="020B0A04020102020204" pitchFamily="34" charset="0"/>
            </a:endParaRPr>
          </a:p>
          <a:p>
            <a:pPr marL="0" lvl="0" indent="0" algn="just">
              <a:buClr>
                <a:schemeClr val="dk1"/>
              </a:buClr>
              <a:buSzPts val="1100"/>
              <a:buNone/>
            </a:pPr>
            <a:r>
              <a:rPr lang="es-ES" b="1" dirty="0">
                <a:latin typeface="Arial Black" panose="020B0A04020102020204" pitchFamily="34" charset="0"/>
              </a:rPr>
              <a:t>Cada una estas fases de desarrollo traen consigo una serie de cambios que son indispensables para la evolución del individuo, de allí que sea importante conocer las características de cada etapa.</a:t>
            </a:r>
            <a:endParaRPr lang="es-MX" b="1" dirty="0">
              <a:latin typeface="Arial Black" panose="020B0A04020102020204" pitchFamily="34" charset="0"/>
            </a:endParaRPr>
          </a:p>
        </p:txBody>
      </p:sp>
      <p:sp>
        <p:nvSpPr>
          <p:cNvPr id="1402" name="Google Shape;1402;p32"/>
          <p:cNvSpPr/>
          <p:nvPr/>
        </p:nvSpPr>
        <p:spPr>
          <a:xfrm>
            <a:off x="8175009" y="-151387"/>
            <a:ext cx="594900" cy="450300"/>
          </a:xfrm>
          <a:prstGeom prst="triangle">
            <a:avLst>
              <a:gd name="adj" fmla="val 50000"/>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32"/>
          <p:cNvSpPr txBox="1">
            <a:spLocks noGrp="1"/>
          </p:cNvSpPr>
          <p:nvPr>
            <p:ph type="subTitle" idx="3"/>
          </p:nvPr>
        </p:nvSpPr>
        <p:spPr>
          <a:xfrm>
            <a:off x="804919" y="0"/>
            <a:ext cx="7752600" cy="680484"/>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s-ES" sz="2800" dirty="0">
                <a:latin typeface="Arial Black" panose="020B0A04020102020204" pitchFamily="34" charset="0"/>
              </a:rPr>
              <a:t>“Etapas del Desarrollo Humano”</a:t>
            </a:r>
            <a:endParaRPr sz="2800" dirty="0">
              <a:latin typeface="Arial Black" panose="020B0A04020102020204" pitchFamily="34" charset="0"/>
            </a:endParaRPr>
          </a:p>
        </p:txBody>
      </p:sp>
      <p:pic>
        <p:nvPicPr>
          <p:cNvPr id="3" name="Imagen 2">
            <a:extLst>
              <a:ext uri="{FF2B5EF4-FFF2-40B4-BE49-F238E27FC236}">
                <a16:creationId xmlns:a16="http://schemas.microsoft.com/office/drawing/2014/main" id="{B1503BB4-80AF-C380-6E86-39075EEBD3EB}"/>
              </a:ext>
            </a:extLst>
          </p:cNvPr>
          <p:cNvPicPr>
            <a:picLocks noChangeAspect="1"/>
          </p:cNvPicPr>
          <p:nvPr/>
        </p:nvPicPr>
        <p:blipFill>
          <a:blip r:embed="rId3"/>
          <a:stretch>
            <a:fillRect/>
          </a:stretch>
        </p:blipFill>
        <p:spPr>
          <a:xfrm>
            <a:off x="3585488" y="3588700"/>
            <a:ext cx="1405256" cy="1405256"/>
          </a:xfrm>
          <a:prstGeom prst="rect">
            <a:avLst/>
          </a:prstGeom>
        </p:spPr>
      </p:pic>
    </p:spTree>
    <p:extLst>
      <p:ext uri="{BB962C8B-B14F-4D97-AF65-F5344CB8AC3E}">
        <p14:creationId xmlns:p14="http://schemas.microsoft.com/office/powerpoint/2010/main" val="5707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3">
                                            <p:txEl>
                                              <p:pRg st="0" end="0"/>
                                            </p:txEl>
                                          </p:spTgt>
                                        </p:tgtEl>
                                        <p:attrNameLst>
                                          <p:attrName>style.visibility</p:attrName>
                                        </p:attrNameLst>
                                      </p:cBhvr>
                                      <p:to>
                                        <p:strVal val="visible"/>
                                      </p:to>
                                    </p:set>
                                    <p:anim calcmode="lin" valueType="num">
                                      <p:cBhvr additive="base">
                                        <p:cTn id="7" dur="500" fill="hold"/>
                                        <p:tgtEl>
                                          <p:spTgt spid="1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93">
                                            <p:txEl>
                                              <p:pRg st="0" end="0"/>
                                            </p:txEl>
                                          </p:spTgt>
                                        </p:tgtEl>
                                        <p:attrNameLst>
                                          <p:attrName>style.visibility</p:attrName>
                                        </p:attrNameLst>
                                      </p:cBhvr>
                                      <p:to>
                                        <p:strVal val="visible"/>
                                      </p:to>
                                    </p:set>
                                    <p:animEffect transition="in" filter="barn(inVertical)">
                                      <p:cBhvr>
                                        <p:cTn id="13" dur="500"/>
                                        <p:tgtEl>
                                          <p:spTgt spid="139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93">
                                            <p:txEl>
                                              <p:pRg st="2" end="2"/>
                                            </p:txEl>
                                          </p:spTgt>
                                        </p:tgtEl>
                                        <p:attrNameLst>
                                          <p:attrName>style.visibility</p:attrName>
                                        </p:attrNameLst>
                                      </p:cBhvr>
                                      <p:to>
                                        <p:strVal val="visible"/>
                                      </p:to>
                                    </p:set>
                                    <p:animEffect transition="in" filter="barn(inVertical)">
                                      <p:cBhvr>
                                        <p:cTn id="18" dur="500"/>
                                        <p:tgtEl>
                                          <p:spTgt spid="139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93">
                                            <p:txEl>
                                              <p:pRg st="3" end="3"/>
                                            </p:txEl>
                                          </p:spTgt>
                                        </p:tgtEl>
                                        <p:attrNameLst>
                                          <p:attrName>style.visibility</p:attrName>
                                        </p:attrNameLst>
                                      </p:cBhvr>
                                      <p:to>
                                        <p:strVal val="visible"/>
                                      </p:to>
                                    </p:set>
                                    <p:animEffect transition="in" filter="barn(inVertical)">
                                      <p:cBhvr>
                                        <p:cTn id="23" dur="500"/>
                                        <p:tgtEl>
                                          <p:spTgt spid="139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93">
                                            <p:txEl>
                                              <p:pRg st="4" end="4"/>
                                            </p:txEl>
                                          </p:spTgt>
                                        </p:tgtEl>
                                        <p:attrNameLst>
                                          <p:attrName>style.visibility</p:attrName>
                                        </p:attrNameLst>
                                      </p:cBhvr>
                                      <p:to>
                                        <p:strVal val="visible"/>
                                      </p:to>
                                    </p:set>
                                    <p:animEffect transition="in" filter="barn(inVertical)">
                                      <p:cBhvr>
                                        <p:cTn id="28" dur="500"/>
                                        <p:tgtEl>
                                          <p:spTgt spid="139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93">
                                            <p:txEl>
                                              <p:pRg st="5" end="5"/>
                                            </p:txEl>
                                          </p:spTgt>
                                        </p:tgtEl>
                                        <p:attrNameLst>
                                          <p:attrName>style.visibility</p:attrName>
                                        </p:attrNameLst>
                                      </p:cBhvr>
                                      <p:to>
                                        <p:strVal val="visible"/>
                                      </p:to>
                                    </p:set>
                                    <p:animEffect transition="in" filter="barn(inVertical)">
                                      <p:cBhvr>
                                        <p:cTn id="33" dur="500"/>
                                        <p:tgtEl>
                                          <p:spTgt spid="139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93">
                                            <p:txEl>
                                              <p:pRg st="6" end="6"/>
                                            </p:txEl>
                                          </p:spTgt>
                                        </p:tgtEl>
                                        <p:attrNameLst>
                                          <p:attrName>style.visibility</p:attrName>
                                        </p:attrNameLst>
                                      </p:cBhvr>
                                      <p:to>
                                        <p:strVal val="visible"/>
                                      </p:to>
                                    </p:set>
                                    <p:animEffect transition="in" filter="barn(inVertical)">
                                      <p:cBhvr>
                                        <p:cTn id="38" dur="500"/>
                                        <p:tgtEl>
                                          <p:spTgt spid="139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93">
                                            <p:txEl>
                                              <p:pRg st="7" end="7"/>
                                            </p:txEl>
                                          </p:spTgt>
                                        </p:tgtEl>
                                        <p:attrNameLst>
                                          <p:attrName>style.visibility</p:attrName>
                                        </p:attrNameLst>
                                      </p:cBhvr>
                                      <p:to>
                                        <p:strVal val="visible"/>
                                      </p:to>
                                    </p:set>
                                    <p:animEffect transition="in" filter="barn(inVertical)">
                                      <p:cBhvr>
                                        <p:cTn id="43" dur="500"/>
                                        <p:tgtEl>
                                          <p:spTgt spid="139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93">
                                            <p:txEl>
                                              <p:pRg st="9" end="9"/>
                                            </p:txEl>
                                          </p:spTgt>
                                        </p:tgtEl>
                                        <p:attrNameLst>
                                          <p:attrName>style.visibility</p:attrName>
                                        </p:attrNameLst>
                                      </p:cBhvr>
                                      <p:to>
                                        <p:strVal val="visible"/>
                                      </p:to>
                                    </p:set>
                                    <p:animEffect transition="in" filter="barn(inVertical)">
                                      <p:cBhvr>
                                        <p:cTn id="48" dur="500"/>
                                        <p:tgtEl>
                                          <p:spTgt spid="139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 grpId="0" build="p"/>
      <p:bldP spid="14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5957B2D-3CFF-4A00-8E95-38C58698220F}"/>
              </a:ext>
            </a:extLst>
          </p:cNvPr>
          <p:cNvSpPr>
            <a:spLocks noGrp="1"/>
          </p:cNvSpPr>
          <p:nvPr>
            <p:ph type="body" idx="1"/>
          </p:nvPr>
        </p:nvSpPr>
        <p:spPr>
          <a:xfrm>
            <a:off x="269623" y="680484"/>
            <a:ext cx="8604754" cy="2344727"/>
          </a:xfrm>
        </p:spPr>
        <p:txBody>
          <a:bodyPr numCol="1"/>
          <a:lstStyle/>
          <a:p>
            <a:pPr marL="127000" indent="0">
              <a:buNone/>
            </a:pPr>
            <a:endParaRPr lang="es-ES" b="1" dirty="0"/>
          </a:p>
          <a:p>
            <a:pPr>
              <a:buFont typeface="Wingdings" panose="05000000000000000000" pitchFamily="2" charset="2"/>
              <a:buChar char="q"/>
            </a:pPr>
            <a:r>
              <a:rPr lang="es-ES" b="1" dirty="0"/>
              <a:t>Tiene la necesidad de ser amamantado.</a:t>
            </a:r>
          </a:p>
          <a:p>
            <a:pPr>
              <a:buFont typeface="Wingdings" panose="05000000000000000000" pitchFamily="2" charset="2"/>
              <a:buChar char="q"/>
            </a:pPr>
            <a:r>
              <a:rPr lang="es-ES" b="1" dirty="0"/>
              <a:t>Levanta la cabeza.</a:t>
            </a:r>
          </a:p>
          <a:p>
            <a:pPr>
              <a:buFont typeface="Wingdings" panose="05000000000000000000" pitchFamily="2" charset="2"/>
              <a:buChar char="q"/>
            </a:pPr>
            <a:r>
              <a:rPr lang="es-ES" b="1" dirty="0"/>
              <a:t>Levanta el pecho cuando está boca abajo.</a:t>
            </a:r>
          </a:p>
          <a:p>
            <a:pPr>
              <a:buFont typeface="Wingdings" panose="05000000000000000000" pitchFamily="2" charset="2"/>
              <a:buChar char="q"/>
            </a:pPr>
            <a:r>
              <a:rPr lang="es-ES" b="1" dirty="0"/>
              <a:t>Toca y acaricia.</a:t>
            </a:r>
          </a:p>
          <a:p>
            <a:pPr>
              <a:buFont typeface="Wingdings" panose="05000000000000000000" pitchFamily="2" charset="2"/>
              <a:buChar char="q"/>
            </a:pPr>
            <a:r>
              <a:rPr lang="es-ES" b="1" dirty="0"/>
              <a:t>Responde a los objetos cuando se mueven.</a:t>
            </a:r>
          </a:p>
          <a:p>
            <a:pPr>
              <a:buFont typeface="Wingdings" panose="05000000000000000000" pitchFamily="2" charset="2"/>
              <a:buChar char="q"/>
            </a:pPr>
            <a:r>
              <a:rPr lang="es-ES" b="1" dirty="0"/>
              <a:t>Gatea sobre manos y rodillas.</a:t>
            </a:r>
          </a:p>
          <a:p>
            <a:pPr>
              <a:buFont typeface="Wingdings" panose="05000000000000000000" pitchFamily="2" charset="2"/>
              <a:buChar char="q"/>
            </a:pPr>
            <a:r>
              <a:rPr lang="es-ES" b="1" dirty="0"/>
              <a:t>Camina con ayuda.</a:t>
            </a:r>
          </a:p>
          <a:p>
            <a:pPr>
              <a:buFont typeface="Wingdings" panose="05000000000000000000" pitchFamily="2" charset="2"/>
              <a:buChar char="q"/>
            </a:pPr>
            <a:r>
              <a:rPr lang="es-ES" b="1" dirty="0"/>
              <a:t>Se sienta sin apoyo.</a:t>
            </a:r>
          </a:p>
          <a:p>
            <a:pPr>
              <a:buFont typeface="Wingdings" panose="05000000000000000000" pitchFamily="2" charset="2"/>
              <a:buChar char="q"/>
            </a:pPr>
            <a:r>
              <a:rPr lang="es-ES" b="1" dirty="0"/>
              <a:t>Comienza a caminar.</a:t>
            </a:r>
          </a:p>
          <a:p>
            <a:pPr>
              <a:buFont typeface="Wingdings" panose="05000000000000000000" pitchFamily="2" charset="2"/>
              <a:buChar char="q"/>
            </a:pPr>
            <a:r>
              <a:rPr lang="es-ES" b="1" dirty="0"/>
              <a:t>Come de manera autónoma.</a:t>
            </a:r>
          </a:p>
          <a:p>
            <a:pPr>
              <a:buFont typeface="Wingdings" panose="05000000000000000000" pitchFamily="2" charset="2"/>
              <a:buChar char="q"/>
            </a:pPr>
            <a:r>
              <a:rPr lang="es-ES" b="1" dirty="0"/>
              <a:t>Busca autonomía general propia.</a:t>
            </a:r>
          </a:p>
          <a:p>
            <a:pPr>
              <a:buFont typeface="Wingdings" panose="05000000000000000000" pitchFamily="2" charset="2"/>
              <a:buChar char="q"/>
            </a:pPr>
            <a:r>
              <a:rPr lang="es-ES" b="1" dirty="0"/>
              <a:t>Desarrollo madurativo de habilidades finas y gruesas más exactas</a:t>
            </a:r>
          </a:p>
        </p:txBody>
      </p:sp>
      <p:sp>
        <p:nvSpPr>
          <p:cNvPr id="5" name="Google Shape;1403;p32">
            <a:extLst>
              <a:ext uri="{FF2B5EF4-FFF2-40B4-BE49-F238E27FC236}">
                <a16:creationId xmlns:a16="http://schemas.microsoft.com/office/drawing/2014/main" id="{6E08967B-2C87-4266-81A0-A6C4D78E2D74}"/>
              </a:ext>
            </a:extLst>
          </p:cNvPr>
          <p:cNvSpPr txBox="1">
            <a:spLocks noGrp="1"/>
          </p:cNvSpPr>
          <p:nvPr>
            <p:ph type="subTitle" idx="3"/>
          </p:nvPr>
        </p:nvSpPr>
        <p:spPr>
          <a:xfrm>
            <a:off x="695700" y="0"/>
            <a:ext cx="7752600" cy="487509"/>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s-ES" sz="2800" dirty="0">
                <a:latin typeface="Arial Black" panose="020B0A04020102020204" pitchFamily="34" charset="0"/>
              </a:rPr>
              <a:t>Cambios físicos de 0 a 12 años</a:t>
            </a:r>
            <a:endParaRPr sz="2800" dirty="0">
              <a:latin typeface="Arial Black" panose="020B0A04020102020204" pitchFamily="34" charset="0"/>
            </a:endParaRPr>
          </a:p>
        </p:txBody>
      </p:sp>
      <p:pic>
        <p:nvPicPr>
          <p:cNvPr id="3" name="Imagen 2">
            <a:extLst>
              <a:ext uri="{FF2B5EF4-FFF2-40B4-BE49-F238E27FC236}">
                <a16:creationId xmlns:a16="http://schemas.microsoft.com/office/drawing/2014/main" id="{34852931-AE00-B2C4-1001-059A92DC2F21}"/>
              </a:ext>
            </a:extLst>
          </p:cNvPr>
          <p:cNvPicPr>
            <a:picLocks noChangeAspect="1"/>
          </p:cNvPicPr>
          <p:nvPr/>
        </p:nvPicPr>
        <p:blipFill>
          <a:blip r:embed="rId2"/>
          <a:stretch>
            <a:fillRect/>
          </a:stretch>
        </p:blipFill>
        <p:spPr>
          <a:xfrm>
            <a:off x="4408468" y="3409049"/>
            <a:ext cx="3171651" cy="1581696"/>
          </a:xfrm>
          <a:prstGeom prst="rect">
            <a:avLst/>
          </a:prstGeom>
        </p:spPr>
      </p:pic>
    </p:spTree>
    <p:extLst>
      <p:ext uri="{BB962C8B-B14F-4D97-AF65-F5344CB8AC3E}">
        <p14:creationId xmlns:p14="http://schemas.microsoft.com/office/powerpoint/2010/main" val="324469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additive="base">
                                        <p:cTn id="6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 calcmode="lin" valueType="num">
                                      <p:cBhvr additive="base">
                                        <p:cTn id="6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0" end="10"/>
                                            </p:txEl>
                                          </p:spTgt>
                                        </p:tgtEl>
                                        <p:attrNameLst>
                                          <p:attrName>style.visibility</p:attrName>
                                        </p:attrNameLst>
                                      </p:cBhvr>
                                      <p:to>
                                        <p:strVal val="visible"/>
                                      </p:to>
                                    </p:set>
                                    <p:anim calcmode="lin" valueType="num">
                                      <p:cBhvr additive="base">
                                        <p:cTn id="7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xEl>
                                              <p:pRg st="11" end="11"/>
                                            </p:txEl>
                                          </p:spTgt>
                                        </p:tgtEl>
                                        <p:attrNameLst>
                                          <p:attrName>style.visibility</p:attrName>
                                        </p:attrNameLst>
                                      </p:cBhvr>
                                      <p:to>
                                        <p:strVal val="visible"/>
                                      </p:to>
                                    </p:set>
                                    <p:anim calcmode="lin" valueType="num">
                                      <p:cBhvr additive="base">
                                        <p:cTn id="7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xEl>
                                              <p:pRg st="12" end="12"/>
                                            </p:txEl>
                                          </p:spTgt>
                                        </p:tgtEl>
                                        <p:attrNameLst>
                                          <p:attrName>style.visibility</p:attrName>
                                        </p:attrNameLst>
                                      </p:cBhvr>
                                      <p:to>
                                        <p:strVal val="visible"/>
                                      </p:to>
                                    </p:set>
                                    <p:anim calcmode="lin" valueType="num">
                                      <p:cBhvr additive="base">
                                        <p:cTn id="8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402" name="Google Shape;1402;p32"/>
          <p:cNvSpPr/>
          <p:nvPr/>
        </p:nvSpPr>
        <p:spPr>
          <a:xfrm>
            <a:off x="8175009" y="-151387"/>
            <a:ext cx="594900" cy="450300"/>
          </a:xfrm>
          <a:prstGeom prst="triangle">
            <a:avLst>
              <a:gd name="adj" fmla="val 50000"/>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32"/>
          <p:cNvSpPr txBox="1">
            <a:spLocks noGrp="1"/>
          </p:cNvSpPr>
          <p:nvPr>
            <p:ph type="subTitle" idx="3"/>
          </p:nvPr>
        </p:nvSpPr>
        <p:spPr>
          <a:xfrm>
            <a:off x="719859" y="1"/>
            <a:ext cx="7752600" cy="680484"/>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 sz="2800" dirty="0">
                <a:latin typeface="Arial Black" panose="020B0A04020102020204" pitchFamily="34" charset="0"/>
              </a:rPr>
              <a:t>“Etapas del Desarrollo Psicosexual”</a:t>
            </a:r>
            <a:endParaRPr sz="2800" dirty="0">
              <a:latin typeface="Arial Black" panose="020B0A04020102020204" pitchFamily="34" charset="0"/>
            </a:endParaRPr>
          </a:p>
        </p:txBody>
      </p:sp>
      <p:graphicFrame>
        <p:nvGraphicFramePr>
          <p:cNvPr id="4" name="Diagrama 3">
            <a:extLst>
              <a:ext uri="{FF2B5EF4-FFF2-40B4-BE49-F238E27FC236}">
                <a16:creationId xmlns:a16="http://schemas.microsoft.com/office/drawing/2014/main" id="{65A17AA9-07A2-3475-5362-DB70FE9D915F}"/>
              </a:ext>
            </a:extLst>
          </p:cNvPr>
          <p:cNvGraphicFramePr/>
          <p:nvPr>
            <p:extLst>
              <p:ext uri="{D42A27DB-BD31-4B8C-83A1-F6EECF244321}">
                <p14:modId xmlns:p14="http://schemas.microsoft.com/office/powerpoint/2010/main" val="2689435052"/>
              </p:ext>
            </p:extLst>
          </p:nvPr>
        </p:nvGraphicFramePr>
        <p:xfrm>
          <a:off x="1524000" y="6804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03BEB2E1-8880-1100-5C57-BFB6473B0009}"/>
              </a:ext>
            </a:extLst>
          </p:cNvPr>
          <p:cNvPicPr>
            <a:picLocks noChangeAspect="1"/>
          </p:cNvPicPr>
          <p:nvPr/>
        </p:nvPicPr>
        <p:blipFill rotWithShape="1">
          <a:blip r:embed="rId8"/>
          <a:srcRect l="8737" t="4445" r="54425" b="4445"/>
          <a:stretch/>
        </p:blipFill>
        <p:spPr>
          <a:xfrm>
            <a:off x="671541" y="1360969"/>
            <a:ext cx="1547447" cy="2153497"/>
          </a:xfrm>
          <a:prstGeom prst="rect">
            <a:avLst/>
          </a:prstGeom>
        </p:spPr>
      </p:pic>
      <p:pic>
        <p:nvPicPr>
          <p:cNvPr id="7" name="Imagen 6">
            <a:extLst>
              <a:ext uri="{FF2B5EF4-FFF2-40B4-BE49-F238E27FC236}">
                <a16:creationId xmlns:a16="http://schemas.microsoft.com/office/drawing/2014/main" id="{02A8D266-7D3C-1566-9617-BF7F58FD79EA}"/>
              </a:ext>
            </a:extLst>
          </p:cNvPr>
          <p:cNvPicPr>
            <a:picLocks noChangeAspect="1"/>
          </p:cNvPicPr>
          <p:nvPr/>
        </p:nvPicPr>
        <p:blipFill rotWithShape="1">
          <a:blip r:embed="rId8"/>
          <a:srcRect l="51540" t="4445" r="8833" b="4273"/>
          <a:stretch/>
        </p:blipFill>
        <p:spPr>
          <a:xfrm>
            <a:off x="6937130" y="1280877"/>
            <a:ext cx="1723294" cy="2233589"/>
          </a:xfrm>
          <a:prstGeom prst="rect">
            <a:avLst/>
          </a:prstGeom>
        </p:spPr>
      </p:pic>
    </p:spTree>
    <p:extLst>
      <p:ext uri="{BB962C8B-B14F-4D97-AF65-F5344CB8AC3E}">
        <p14:creationId xmlns:p14="http://schemas.microsoft.com/office/powerpoint/2010/main" val="25721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03">
                                            <p:txEl>
                                              <p:pRg st="0" end="0"/>
                                            </p:txEl>
                                          </p:spTgt>
                                        </p:tgtEl>
                                        <p:attrNameLst>
                                          <p:attrName>style.visibility</p:attrName>
                                        </p:attrNameLst>
                                      </p:cBhvr>
                                      <p:to>
                                        <p:strVal val="visible"/>
                                      </p:to>
                                    </p:set>
                                    <p:animEffect transition="in" filter="barn(inVertical)">
                                      <p:cBhvr>
                                        <p:cTn id="7" dur="500"/>
                                        <p:tgtEl>
                                          <p:spTgt spid="1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 grpId="0" build="p"/>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402" name="Google Shape;1402;p32"/>
          <p:cNvSpPr/>
          <p:nvPr/>
        </p:nvSpPr>
        <p:spPr>
          <a:xfrm>
            <a:off x="8175009" y="-151387"/>
            <a:ext cx="594900" cy="450300"/>
          </a:xfrm>
          <a:prstGeom prst="triangle">
            <a:avLst>
              <a:gd name="adj" fmla="val 50000"/>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32"/>
          <p:cNvSpPr txBox="1">
            <a:spLocks noGrp="1"/>
          </p:cNvSpPr>
          <p:nvPr>
            <p:ph type="subTitle" idx="3"/>
          </p:nvPr>
        </p:nvSpPr>
        <p:spPr>
          <a:xfrm>
            <a:off x="719859" y="1"/>
            <a:ext cx="7752600" cy="680484"/>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 sz="2800" dirty="0">
                <a:latin typeface="Arial Black" panose="020B0A04020102020204" pitchFamily="34" charset="0"/>
              </a:rPr>
              <a:t>“Etapas del Desarrollo Psicosocial”</a:t>
            </a:r>
            <a:endParaRPr sz="2800" dirty="0">
              <a:latin typeface="Arial Black" panose="020B0A04020102020204" pitchFamily="34" charset="0"/>
            </a:endParaRPr>
          </a:p>
        </p:txBody>
      </p:sp>
      <p:sp>
        <p:nvSpPr>
          <p:cNvPr id="5" name="Google Shape;1393;p32">
            <a:extLst>
              <a:ext uri="{FF2B5EF4-FFF2-40B4-BE49-F238E27FC236}">
                <a16:creationId xmlns:a16="http://schemas.microsoft.com/office/drawing/2014/main" id="{D099850A-E3FB-0EB9-EFE9-DD37DF5D5CB1}"/>
              </a:ext>
            </a:extLst>
          </p:cNvPr>
          <p:cNvSpPr txBox="1">
            <a:spLocks noGrp="1"/>
          </p:cNvSpPr>
          <p:nvPr>
            <p:ph type="body" idx="1"/>
          </p:nvPr>
        </p:nvSpPr>
        <p:spPr>
          <a:xfrm>
            <a:off x="842812" y="680485"/>
            <a:ext cx="6489480" cy="1891265"/>
          </a:xfrm>
          <a:prstGeom prst="rect">
            <a:avLst/>
          </a:prstGeom>
          <a:noFill/>
          <a:ln>
            <a:noFill/>
          </a:ln>
        </p:spPr>
        <p:txBody>
          <a:bodyPr spcFirstLastPara="1" wrap="square" lIns="91425" tIns="91425" rIns="91425" bIns="91425" anchor="ctr" anchorCtr="0">
            <a:noAutofit/>
          </a:bodyPr>
          <a:lstStyle/>
          <a:p>
            <a:pPr marL="0" lvl="0" indent="0" algn="just">
              <a:buClr>
                <a:schemeClr val="dk1"/>
              </a:buClr>
              <a:buSzPts val="1100"/>
              <a:buNone/>
            </a:pPr>
            <a:r>
              <a:rPr lang="es-ES" b="1" dirty="0">
                <a:latin typeface="Arial Black" panose="020B0A04020102020204" pitchFamily="34" charset="0"/>
              </a:rPr>
              <a:t>De 0 a 1 año. Confianza básica frente a desconfianza básica</a:t>
            </a:r>
          </a:p>
          <a:p>
            <a:pPr marL="0" lvl="0" indent="0" algn="just">
              <a:buClr>
                <a:schemeClr val="dk1"/>
              </a:buClr>
              <a:buSzPts val="1100"/>
              <a:buNone/>
            </a:pPr>
            <a:endParaRPr lang="es-ES" b="1" dirty="0">
              <a:latin typeface="Arial Black" panose="020B0A04020102020204" pitchFamily="34" charset="0"/>
            </a:endParaRPr>
          </a:p>
          <a:p>
            <a:pPr marL="0" lvl="0" indent="0" algn="just">
              <a:buClr>
                <a:schemeClr val="dk1"/>
              </a:buClr>
              <a:buSzPts val="1100"/>
              <a:buNone/>
            </a:pPr>
            <a:r>
              <a:rPr lang="es-ES" b="1" dirty="0">
                <a:latin typeface="Arial Black" panose="020B0A04020102020204" pitchFamily="34" charset="0"/>
              </a:rPr>
              <a:t>De 2 a 3 años. Autonomía frente a vergüenza-duda</a:t>
            </a:r>
          </a:p>
          <a:p>
            <a:pPr marL="0" lvl="0" indent="0" algn="just">
              <a:buClr>
                <a:schemeClr val="dk1"/>
              </a:buClr>
              <a:buSzPts val="1100"/>
              <a:buNone/>
            </a:pPr>
            <a:endParaRPr lang="es-ES" b="1" dirty="0">
              <a:latin typeface="Arial Black" panose="020B0A04020102020204" pitchFamily="34" charset="0"/>
            </a:endParaRPr>
          </a:p>
          <a:p>
            <a:pPr marL="0" lvl="0" indent="0" algn="just">
              <a:buClr>
                <a:schemeClr val="dk1"/>
              </a:buClr>
              <a:buSzPts val="1100"/>
              <a:buNone/>
            </a:pPr>
            <a:r>
              <a:rPr lang="es-ES" b="1" dirty="0">
                <a:latin typeface="Arial Black" panose="020B0A04020102020204" pitchFamily="34" charset="0"/>
              </a:rPr>
              <a:t>De 4 a 5 años. Iniciativa frente a sentimientos de culpabilidad</a:t>
            </a:r>
          </a:p>
          <a:p>
            <a:pPr marL="0" lvl="0" indent="0" algn="just">
              <a:buClr>
                <a:schemeClr val="dk1"/>
              </a:buClr>
              <a:buSzPts val="1100"/>
              <a:buNone/>
            </a:pPr>
            <a:endParaRPr lang="es-ES" b="1" dirty="0">
              <a:latin typeface="Arial Black" panose="020B0A04020102020204" pitchFamily="34" charset="0"/>
            </a:endParaRPr>
          </a:p>
          <a:p>
            <a:pPr marL="0" lvl="0" indent="0" algn="just">
              <a:buClr>
                <a:schemeClr val="dk1"/>
              </a:buClr>
              <a:buSzPts val="1100"/>
              <a:buNone/>
            </a:pPr>
            <a:r>
              <a:rPr lang="es-ES" b="1" dirty="0">
                <a:latin typeface="Arial Black" panose="020B0A04020102020204" pitchFamily="34" charset="0"/>
              </a:rPr>
              <a:t>De 6 a 11 años. </a:t>
            </a:r>
            <a:r>
              <a:rPr lang="es-ES" b="1" dirty="0" err="1">
                <a:latin typeface="Arial Black" panose="020B0A04020102020204" pitchFamily="34" charset="0"/>
              </a:rPr>
              <a:t>Industriosidad</a:t>
            </a:r>
            <a:r>
              <a:rPr lang="es-ES" b="1" dirty="0">
                <a:latin typeface="Arial Black" panose="020B0A04020102020204" pitchFamily="34" charset="0"/>
              </a:rPr>
              <a:t> frente a inferioridad</a:t>
            </a:r>
            <a:endParaRPr lang="es-MX" b="1" dirty="0">
              <a:latin typeface="Arial Black" panose="020B0A04020102020204" pitchFamily="34" charset="0"/>
            </a:endParaRPr>
          </a:p>
        </p:txBody>
      </p:sp>
      <p:pic>
        <p:nvPicPr>
          <p:cNvPr id="3" name="Imagen 2">
            <a:extLst>
              <a:ext uri="{FF2B5EF4-FFF2-40B4-BE49-F238E27FC236}">
                <a16:creationId xmlns:a16="http://schemas.microsoft.com/office/drawing/2014/main" id="{F92F83D1-21AA-4C58-E9BB-27B6FF5C9696}"/>
              </a:ext>
            </a:extLst>
          </p:cNvPr>
          <p:cNvPicPr>
            <a:picLocks noChangeAspect="1"/>
          </p:cNvPicPr>
          <p:nvPr/>
        </p:nvPicPr>
        <p:blipFill>
          <a:blip r:embed="rId3"/>
          <a:stretch>
            <a:fillRect/>
          </a:stretch>
        </p:blipFill>
        <p:spPr>
          <a:xfrm>
            <a:off x="2154116" y="2571750"/>
            <a:ext cx="4189952" cy="2356848"/>
          </a:xfrm>
          <a:prstGeom prst="rect">
            <a:avLst/>
          </a:prstGeom>
        </p:spPr>
      </p:pic>
    </p:spTree>
    <p:extLst>
      <p:ext uri="{BB962C8B-B14F-4D97-AF65-F5344CB8AC3E}">
        <p14:creationId xmlns:p14="http://schemas.microsoft.com/office/powerpoint/2010/main" val="77908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3">
                                            <p:txEl>
                                              <p:pRg st="0" end="0"/>
                                            </p:txEl>
                                          </p:spTgt>
                                        </p:tgtEl>
                                        <p:attrNameLst>
                                          <p:attrName>style.visibility</p:attrName>
                                        </p:attrNameLst>
                                      </p:cBhvr>
                                      <p:to>
                                        <p:strVal val="visible"/>
                                      </p:to>
                                    </p:set>
                                    <p:anim calcmode="lin" valueType="num">
                                      <p:cBhvr additive="base">
                                        <p:cTn id="7" dur="500" fill="hold"/>
                                        <p:tgtEl>
                                          <p:spTgt spid="1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barn(inVertical)">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03;p32">
            <a:extLst>
              <a:ext uri="{FF2B5EF4-FFF2-40B4-BE49-F238E27FC236}">
                <a16:creationId xmlns:a16="http://schemas.microsoft.com/office/drawing/2014/main" id="{14298CB2-F026-4BAD-9B7D-2A92FA831420}"/>
              </a:ext>
            </a:extLst>
          </p:cNvPr>
          <p:cNvSpPr txBox="1">
            <a:spLocks noGrp="1"/>
          </p:cNvSpPr>
          <p:nvPr>
            <p:ph type="subTitle" idx="3"/>
          </p:nvPr>
        </p:nvSpPr>
        <p:spPr>
          <a:xfrm>
            <a:off x="762588" y="-78108"/>
            <a:ext cx="7752600" cy="680484"/>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s-ES" sz="2800" dirty="0">
                <a:latin typeface="Arial Black" panose="020B0A04020102020204" pitchFamily="34" charset="0"/>
              </a:rPr>
              <a:t>“Desarrollo Cognoscitivo”</a:t>
            </a:r>
            <a:endParaRPr sz="2800" dirty="0">
              <a:latin typeface="Arial Black" panose="020B0A04020102020204" pitchFamily="34" charset="0"/>
            </a:endParaRPr>
          </a:p>
        </p:txBody>
      </p:sp>
      <p:pic>
        <p:nvPicPr>
          <p:cNvPr id="7" name="Imagen 6">
            <a:extLst>
              <a:ext uri="{FF2B5EF4-FFF2-40B4-BE49-F238E27FC236}">
                <a16:creationId xmlns:a16="http://schemas.microsoft.com/office/drawing/2014/main" id="{62E159FF-D270-F3EA-BD87-AA36D6207955}"/>
              </a:ext>
            </a:extLst>
          </p:cNvPr>
          <p:cNvPicPr>
            <a:picLocks noChangeAspect="1"/>
          </p:cNvPicPr>
          <p:nvPr/>
        </p:nvPicPr>
        <p:blipFill rotWithShape="1">
          <a:blip r:embed="rId2"/>
          <a:srcRect t="5991"/>
          <a:stretch/>
        </p:blipFill>
        <p:spPr>
          <a:xfrm>
            <a:off x="1429684" y="602376"/>
            <a:ext cx="6284631" cy="4080719"/>
          </a:xfrm>
          <a:prstGeom prst="rect">
            <a:avLst/>
          </a:prstGeom>
        </p:spPr>
      </p:pic>
    </p:spTree>
    <p:extLst>
      <p:ext uri="{BB962C8B-B14F-4D97-AF65-F5344CB8AC3E}">
        <p14:creationId xmlns:p14="http://schemas.microsoft.com/office/powerpoint/2010/main" val="38590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402" name="Google Shape;1402;p32"/>
          <p:cNvSpPr/>
          <p:nvPr/>
        </p:nvSpPr>
        <p:spPr>
          <a:xfrm>
            <a:off x="8175009" y="-151387"/>
            <a:ext cx="594900" cy="450300"/>
          </a:xfrm>
          <a:prstGeom prst="triangle">
            <a:avLst>
              <a:gd name="adj" fmla="val 50000"/>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32"/>
          <p:cNvSpPr txBox="1">
            <a:spLocks noGrp="1"/>
          </p:cNvSpPr>
          <p:nvPr>
            <p:ph type="subTitle" idx="3"/>
          </p:nvPr>
        </p:nvSpPr>
        <p:spPr>
          <a:xfrm>
            <a:off x="719859" y="1"/>
            <a:ext cx="7752600" cy="680484"/>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 sz="2800" dirty="0">
                <a:latin typeface="Arial Black" panose="020B0A04020102020204" pitchFamily="34" charset="0"/>
              </a:rPr>
              <a:t>“Desarrollo Psicosocial General”</a:t>
            </a:r>
            <a:endParaRPr sz="2800" dirty="0">
              <a:latin typeface="Arial Black" panose="020B0A04020102020204" pitchFamily="34" charset="0"/>
            </a:endParaRPr>
          </a:p>
        </p:txBody>
      </p:sp>
      <p:sp>
        <p:nvSpPr>
          <p:cNvPr id="5" name="Google Shape;1393;p32">
            <a:extLst>
              <a:ext uri="{FF2B5EF4-FFF2-40B4-BE49-F238E27FC236}">
                <a16:creationId xmlns:a16="http://schemas.microsoft.com/office/drawing/2014/main" id="{D099850A-E3FB-0EB9-EFE9-DD37DF5D5CB1}"/>
              </a:ext>
            </a:extLst>
          </p:cNvPr>
          <p:cNvSpPr txBox="1">
            <a:spLocks noGrp="1"/>
          </p:cNvSpPr>
          <p:nvPr>
            <p:ph type="body" idx="1"/>
          </p:nvPr>
        </p:nvSpPr>
        <p:spPr>
          <a:xfrm>
            <a:off x="834266" y="680484"/>
            <a:ext cx="6489480" cy="3207852"/>
          </a:xfrm>
          <a:prstGeom prst="rect">
            <a:avLst/>
          </a:prstGeom>
          <a:noFill/>
          <a:ln>
            <a:noFill/>
          </a:ln>
        </p:spPr>
        <p:txBody>
          <a:bodyPr spcFirstLastPara="1" wrap="square" lIns="91425" tIns="91425" rIns="91425" bIns="91425" anchor="ctr" anchorCtr="0">
            <a:noAutofit/>
          </a:bodyPr>
          <a:lstStyle/>
          <a:p>
            <a:pPr marL="285750" lvl="0" indent="-285750" algn="just">
              <a:buClr>
                <a:schemeClr val="dk1"/>
              </a:buClr>
              <a:buSzPts val="1100"/>
              <a:buFont typeface="Wingdings" panose="05000000000000000000" pitchFamily="2" charset="2"/>
              <a:buChar char="Ø"/>
            </a:pPr>
            <a:r>
              <a:rPr lang="es-ES" b="1" dirty="0">
                <a:latin typeface="Arial Black" panose="020B0A04020102020204" pitchFamily="34" charset="0"/>
              </a:rPr>
              <a:t>Complejo de Edipo y complejo de Elektra</a:t>
            </a:r>
          </a:p>
          <a:p>
            <a:pPr marL="285750" lvl="0" indent="-285750" algn="just">
              <a:buClr>
                <a:schemeClr val="dk1"/>
              </a:buClr>
              <a:buSzPts val="1100"/>
              <a:buFont typeface="Wingdings" panose="05000000000000000000" pitchFamily="2" charset="2"/>
              <a:buChar char="Ø"/>
            </a:pPr>
            <a:endParaRPr lang="es-ES" b="1" dirty="0">
              <a:latin typeface="Arial Black" panose="020B0A04020102020204" pitchFamily="34" charset="0"/>
            </a:endParaRPr>
          </a:p>
          <a:p>
            <a:pPr marL="285750" lvl="0" indent="-285750" algn="just">
              <a:buClr>
                <a:schemeClr val="dk1"/>
              </a:buClr>
              <a:buSzPts val="1100"/>
              <a:buFont typeface="Wingdings" panose="05000000000000000000" pitchFamily="2" charset="2"/>
              <a:buChar char="Ø"/>
            </a:pPr>
            <a:r>
              <a:rPr lang="es-ES" b="1" dirty="0">
                <a:latin typeface="Arial Black" panose="020B0A04020102020204" pitchFamily="34" charset="0"/>
              </a:rPr>
              <a:t>Síndrome de inferioridad</a:t>
            </a:r>
          </a:p>
          <a:p>
            <a:pPr marL="0" lvl="0" indent="0" algn="just">
              <a:buClr>
                <a:schemeClr val="dk1"/>
              </a:buClr>
              <a:buSzPts val="1100"/>
              <a:buNone/>
            </a:pPr>
            <a:endParaRPr lang="es-ES" b="1" dirty="0">
              <a:latin typeface="Arial Black" panose="020B0A04020102020204" pitchFamily="34" charset="0"/>
            </a:endParaRPr>
          </a:p>
          <a:p>
            <a:pPr marL="285750" lvl="0" indent="-285750" algn="just">
              <a:buClr>
                <a:schemeClr val="dk1"/>
              </a:buClr>
              <a:buSzPts val="1100"/>
              <a:buFont typeface="Wingdings" panose="05000000000000000000" pitchFamily="2" charset="2"/>
              <a:buChar char="Ø"/>
            </a:pPr>
            <a:r>
              <a:rPr lang="es-ES" b="1" dirty="0">
                <a:latin typeface="Arial Black" panose="020B0A04020102020204" pitchFamily="34" charset="0"/>
              </a:rPr>
              <a:t>Síndrome del Emperador</a:t>
            </a:r>
          </a:p>
          <a:p>
            <a:pPr marL="285750" lvl="0" indent="-285750" algn="just">
              <a:buClr>
                <a:schemeClr val="dk1"/>
              </a:buClr>
              <a:buSzPts val="1100"/>
              <a:buFont typeface="Wingdings" panose="05000000000000000000" pitchFamily="2" charset="2"/>
              <a:buChar char="Ø"/>
            </a:pPr>
            <a:endParaRPr lang="es-ES" b="1" dirty="0">
              <a:latin typeface="Arial Black" panose="020B0A04020102020204" pitchFamily="34" charset="0"/>
            </a:endParaRPr>
          </a:p>
          <a:p>
            <a:pPr marL="285750" lvl="0" indent="-285750" algn="just">
              <a:buClr>
                <a:schemeClr val="dk1"/>
              </a:buClr>
              <a:buSzPts val="1100"/>
              <a:buFont typeface="Wingdings" panose="05000000000000000000" pitchFamily="2" charset="2"/>
              <a:buChar char="Ø"/>
            </a:pPr>
            <a:r>
              <a:rPr lang="es-ES" b="1" dirty="0">
                <a:latin typeface="Arial Black" panose="020B0A04020102020204" pitchFamily="34" charset="0"/>
              </a:rPr>
              <a:t>Bullying Familiar </a:t>
            </a:r>
          </a:p>
          <a:p>
            <a:pPr marL="285750" lvl="0" indent="-285750" algn="just">
              <a:buClr>
                <a:schemeClr val="dk1"/>
              </a:buClr>
              <a:buSzPts val="1100"/>
              <a:buFont typeface="Wingdings" panose="05000000000000000000" pitchFamily="2" charset="2"/>
              <a:buChar char="Ø"/>
            </a:pPr>
            <a:endParaRPr lang="es-ES" b="1" dirty="0">
              <a:latin typeface="Arial Black" panose="020B0A04020102020204" pitchFamily="34" charset="0"/>
            </a:endParaRPr>
          </a:p>
          <a:p>
            <a:pPr marL="285750" lvl="0" indent="-285750" algn="just">
              <a:buClr>
                <a:schemeClr val="dk1"/>
              </a:buClr>
              <a:buSzPts val="1100"/>
              <a:buFont typeface="Wingdings" panose="05000000000000000000" pitchFamily="2" charset="2"/>
              <a:buChar char="Ø"/>
            </a:pPr>
            <a:r>
              <a:rPr lang="es-MX" b="1" dirty="0">
                <a:latin typeface="Arial Black" panose="020B0A04020102020204" pitchFamily="34" charset="0"/>
              </a:rPr>
              <a:t>Abuso sexual</a:t>
            </a:r>
          </a:p>
          <a:p>
            <a:pPr marL="285750" lvl="0" indent="-285750" algn="just">
              <a:buClr>
                <a:schemeClr val="dk1"/>
              </a:buClr>
              <a:buSzPts val="1100"/>
              <a:buFont typeface="Wingdings" panose="05000000000000000000" pitchFamily="2" charset="2"/>
              <a:buChar char="Ø"/>
            </a:pPr>
            <a:endParaRPr lang="es-MX" b="1" dirty="0">
              <a:latin typeface="Arial Black" panose="020B0A04020102020204" pitchFamily="34" charset="0"/>
            </a:endParaRPr>
          </a:p>
          <a:p>
            <a:pPr marL="285750" lvl="0" indent="-285750" algn="just">
              <a:buClr>
                <a:schemeClr val="dk1"/>
              </a:buClr>
              <a:buSzPts val="1100"/>
              <a:buFont typeface="Wingdings" panose="05000000000000000000" pitchFamily="2" charset="2"/>
              <a:buChar char="Ø"/>
            </a:pPr>
            <a:r>
              <a:rPr lang="es-MX" b="1" dirty="0">
                <a:latin typeface="Arial Black" panose="020B0A04020102020204" pitchFamily="34" charset="0"/>
              </a:rPr>
              <a:t>Abuso psicológico/emocional</a:t>
            </a:r>
          </a:p>
          <a:p>
            <a:pPr marL="285750" lvl="0" indent="-285750" algn="just">
              <a:buClr>
                <a:schemeClr val="dk1"/>
              </a:buClr>
              <a:buSzPts val="1100"/>
              <a:buFont typeface="Wingdings" panose="05000000000000000000" pitchFamily="2" charset="2"/>
              <a:buChar char="Ø"/>
            </a:pPr>
            <a:endParaRPr lang="es-MX" b="1" dirty="0">
              <a:latin typeface="Arial Black" panose="020B0A04020102020204" pitchFamily="34" charset="0"/>
            </a:endParaRPr>
          </a:p>
          <a:p>
            <a:pPr marL="285750" lvl="0" indent="-285750" algn="just">
              <a:buClr>
                <a:schemeClr val="dk1"/>
              </a:buClr>
              <a:buSzPts val="1100"/>
              <a:buFont typeface="Wingdings" panose="05000000000000000000" pitchFamily="2" charset="2"/>
              <a:buChar char="Ø"/>
            </a:pPr>
            <a:r>
              <a:rPr lang="es-MX" b="1" dirty="0">
                <a:latin typeface="Arial Black" panose="020B0A04020102020204" pitchFamily="34" charset="0"/>
              </a:rPr>
              <a:t>Sobreprotección </a:t>
            </a:r>
          </a:p>
        </p:txBody>
      </p:sp>
      <p:pic>
        <p:nvPicPr>
          <p:cNvPr id="2" name="Imagen 1">
            <a:extLst>
              <a:ext uri="{FF2B5EF4-FFF2-40B4-BE49-F238E27FC236}">
                <a16:creationId xmlns:a16="http://schemas.microsoft.com/office/drawing/2014/main" id="{BB1C0592-9A0C-7527-4DB5-5510A039F471}"/>
              </a:ext>
            </a:extLst>
          </p:cNvPr>
          <p:cNvPicPr>
            <a:picLocks noChangeAspect="1"/>
          </p:cNvPicPr>
          <p:nvPr/>
        </p:nvPicPr>
        <p:blipFill>
          <a:blip r:embed="rId3"/>
          <a:stretch>
            <a:fillRect/>
          </a:stretch>
        </p:blipFill>
        <p:spPr>
          <a:xfrm>
            <a:off x="4415203" y="1752495"/>
            <a:ext cx="4057255" cy="1738823"/>
          </a:xfrm>
          <a:prstGeom prst="rect">
            <a:avLst/>
          </a:prstGeom>
        </p:spPr>
      </p:pic>
    </p:spTree>
    <p:extLst>
      <p:ext uri="{BB962C8B-B14F-4D97-AF65-F5344CB8AC3E}">
        <p14:creationId xmlns:p14="http://schemas.microsoft.com/office/powerpoint/2010/main" val="18583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3">
                                            <p:txEl>
                                              <p:pRg st="0" end="0"/>
                                            </p:txEl>
                                          </p:spTgt>
                                        </p:tgtEl>
                                        <p:attrNameLst>
                                          <p:attrName>style.visibility</p:attrName>
                                        </p:attrNameLst>
                                      </p:cBhvr>
                                      <p:to>
                                        <p:strVal val="visible"/>
                                      </p:to>
                                    </p:set>
                                    <p:anim calcmode="lin" valueType="num">
                                      <p:cBhvr additive="base">
                                        <p:cTn id="7" dur="500" fill="hold"/>
                                        <p:tgtEl>
                                          <p:spTgt spid="1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barn(inVertical)">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arn(inVertical)">
                                      <p:cBhvr>
                                        <p:cTn id="33" dur="500"/>
                                        <p:tgtEl>
                                          <p:spTgt spid="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barn(inVertical)">
                                      <p:cBhvr>
                                        <p:cTn id="38" dur="500"/>
                                        <p:tgtEl>
                                          <p:spTgt spid="5">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arn(inVertical)">
                                      <p:cBhvr>
                                        <p:cTn id="43" dur="500"/>
                                        <p:tgtEl>
                                          <p:spTgt spid="5">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2"/>
          <p:cNvSpPr txBox="1">
            <a:spLocks noGrp="1"/>
          </p:cNvSpPr>
          <p:nvPr>
            <p:ph type="title"/>
          </p:nvPr>
        </p:nvSpPr>
        <p:spPr>
          <a:xfrm>
            <a:off x="821186" y="-6944"/>
            <a:ext cx="77523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400" dirty="0">
                <a:latin typeface="Arial Black" panose="020B0A04020102020204" pitchFamily="34" charset="0"/>
              </a:rPr>
              <a:t>ENCUADRE</a:t>
            </a:r>
            <a:endParaRPr sz="4400" dirty="0">
              <a:latin typeface="Arial Black" panose="020B0A04020102020204" pitchFamily="34" charset="0"/>
            </a:endParaRPr>
          </a:p>
        </p:txBody>
      </p:sp>
      <p:pic>
        <p:nvPicPr>
          <p:cNvPr id="1028" name="Picture 4" descr="Icono escalable de ico de gráficos, reloj, electrónica, reloj digital,  alarma de incendios png | PNGWing">
            <a:extLst>
              <a:ext uri="{FF2B5EF4-FFF2-40B4-BE49-F238E27FC236}">
                <a16:creationId xmlns:a16="http://schemas.microsoft.com/office/drawing/2014/main" id="{6FD40E03-B57D-463A-BE6C-FEF05CE518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930" b="94336" l="10000" r="90000">
                        <a14:foregroundMark x1="33696" y1="13281" x2="31413" y2="18945"/>
                        <a14:foregroundMark x1="36522" y1="2930" x2="40543" y2="8789"/>
                        <a14:foregroundMark x1="65000" y1="7422" x2="70978" y2="16406"/>
                        <a14:foregroundMark x1="48370" y1="94336" x2="57500" y2="93164"/>
                        <a14:foregroundMark x1="48804" y1="53906" x2="55000" y2="69531"/>
                        <a14:foregroundMark x1="38370" y1="61328" x2="51522" y2="40625"/>
                        <a14:foregroundMark x1="46413" y1="36328" x2="63696" y2="59961"/>
                        <a14:foregroundMark x1="50217" y1="34180" x2="64022" y2="43164"/>
                        <a14:foregroundMark x1="50543" y1="28906" x2="41848" y2="36328"/>
                        <a14:foregroundMark x1="41848" y1="36328" x2="40000" y2="66602"/>
                        <a14:foregroundMark x1="40000" y1="66602" x2="46739" y2="50000"/>
                        <a14:foregroundMark x1="46739" y1="50000" x2="46630" y2="75000"/>
                        <a14:foregroundMark x1="46630" y1="75000" x2="50978" y2="75977"/>
                        <a14:foregroundMark x1="39457" y1="41211" x2="37935" y2="65625"/>
                        <a14:foregroundMark x1="37935" y1="65625" x2="39239" y2="72461"/>
                        <a14:foregroundMark x1="42717" y1="69336" x2="64239" y2="66406"/>
                        <a14:foregroundMark x1="64239" y1="66406" x2="64022" y2="65820"/>
                        <a14:foregroundMark x1="47065" y1="53320" x2="56848" y2="75391"/>
                      </a14:backgroundRemoval>
                    </a14:imgEffect>
                  </a14:imgLayer>
                </a14:imgProps>
              </a:ext>
              <a:ext uri="{28A0092B-C50C-407E-A947-70E740481C1C}">
                <a14:useLocalDpi xmlns:a14="http://schemas.microsoft.com/office/drawing/2010/main" val="0"/>
              </a:ext>
            </a:extLst>
          </a:blip>
          <a:srcRect/>
          <a:stretch>
            <a:fillRect/>
          </a:stretch>
        </p:blipFill>
        <p:spPr bwMode="auto">
          <a:xfrm>
            <a:off x="7134769" y="2081634"/>
            <a:ext cx="2561659" cy="1425619"/>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texto 2">
            <a:extLst>
              <a:ext uri="{FF2B5EF4-FFF2-40B4-BE49-F238E27FC236}">
                <a16:creationId xmlns:a16="http://schemas.microsoft.com/office/drawing/2014/main" id="{4A1C26A6-87CC-4EEB-9B7A-D47C22A7135E}"/>
              </a:ext>
            </a:extLst>
          </p:cNvPr>
          <p:cNvSpPr>
            <a:spLocks noGrp="1"/>
          </p:cNvSpPr>
          <p:nvPr>
            <p:ph type="body" idx="1"/>
          </p:nvPr>
        </p:nvSpPr>
        <p:spPr>
          <a:xfrm>
            <a:off x="505522" y="708753"/>
            <a:ext cx="7564863" cy="3983063"/>
          </a:xfrm>
        </p:spPr>
        <p:txBody>
          <a:bodyPr/>
          <a:lstStyle/>
          <a:p>
            <a:pPr marL="152400" indent="0" algn="ctr">
              <a:buNone/>
            </a:pPr>
            <a:r>
              <a:rPr lang="es-MX" sz="2000" dirty="0">
                <a:latin typeface="Arial Black" panose="020B0A04020102020204" pitchFamily="34" charset="0"/>
              </a:rPr>
              <a:t>SÁBADOS</a:t>
            </a:r>
          </a:p>
          <a:p>
            <a:pPr marL="152400" indent="0" algn="ctr">
              <a:buNone/>
            </a:pPr>
            <a:r>
              <a:rPr lang="es-MX" sz="2000" dirty="0">
                <a:latin typeface="Arial Black" panose="020B0A04020102020204" pitchFamily="34" charset="0"/>
              </a:rPr>
              <a:t>8:00 A 12:00 HRS</a:t>
            </a:r>
          </a:p>
          <a:p>
            <a:pPr marL="152400" indent="0" algn="ctr">
              <a:buNone/>
            </a:pPr>
            <a:endParaRPr lang="es-MX" sz="2000" dirty="0">
              <a:latin typeface="Arial Black" panose="020B0A04020102020204" pitchFamily="34" charset="0"/>
            </a:endParaRPr>
          </a:p>
          <a:p>
            <a:pPr marL="152400" indent="0" algn="ctr">
              <a:buNone/>
            </a:pPr>
            <a:r>
              <a:rPr lang="es-MX" sz="2000" dirty="0">
                <a:latin typeface="Arial Black" panose="020B0A04020102020204" pitchFamily="34" charset="0"/>
              </a:rPr>
              <a:t>RECESO</a:t>
            </a:r>
          </a:p>
          <a:p>
            <a:pPr marL="152400" indent="0" algn="ctr">
              <a:buNone/>
            </a:pPr>
            <a:r>
              <a:rPr lang="es-MX" sz="2000" dirty="0">
                <a:latin typeface="Arial Black" panose="020B0A04020102020204" pitchFamily="34" charset="0"/>
              </a:rPr>
              <a:t>10:30 A 11:00 HRS </a:t>
            </a:r>
          </a:p>
          <a:p>
            <a:pPr marL="152400" indent="0" algn="ctr">
              <a:buNone/>
            </a:pPr>
            <a:endParaRPr lang="es-MX" sz="2000" dirty="0">
              <a:latin typeface="Arial Black" panose="020B0A04020102020204" pitchFamily="34" charset="0"/>
            </a:endParaRPr>
          </a:p>
          <a:p>
            <a:pPr marL="152400" indent="0" algn="ctr">
              <a:buNone/>
            </a:pPr>
            <a:r>
              <a:rPr lang="es-MX" sz="2000" dirty="0">
                <a:latin typeface="Arial Black" panose="020B0A04020102020204" pitchFamily="34" charset="0"/>
              </a:rPr>
              <a:t>DURACIÓN:</a:t>
            </a:r>
          </a:p>
          <a:p>
            <a:pPr marL="152400" indent="0" algn="ctr">
              <a:buNone/>
            </a:pPr>
            <a:r>
              <a:rPr lang="es-MX" sz="2000" dirty="0">
                <a:latin typeface="Arial Black" panose="020B0A04020102020204" pitchFamily="34" charset="0"/>
              </a:rPr>
              <a:t>ENERO 2022 - MAYO 2023</a:t>
            </a:r>
          </a:p>
          <a:p>
            <a:pPr marL="152400" indent="0" algn="ctr">
              <a:buNone/>
            </a:pPr>
            <a:endParaRPr lang="es-MX" sz="2000" dirty="0">
              <a:latin typeface="Arial Black" panose="020B0A04020102020204" pitchFamily="34" charset="0"/>
            </a:endParaRPr>
          </a:p>
          <a:p>
            <a:pPr marL="152400" indent="0" algn="just">
              <a:buNone/>
            </a:pPr>
            <a:r>
              <a:rPr lang="es-MX" sz="2000" dirty="0">
                <a:latin typeface="Arial Black" panose="020B0A04020102020204" pitchFamily="34" charset="0"/>
              </a:rPr>
              <a:t>Módulo I. Fecha: 10 Y 17 DE DICIEMBRE Y 7 Y 14 DE ENERO.</a:t>
            </a:r>
          </a:p>
        </p:txBody>
      </p:sp>
      <p:pic>
        <p:nvPicPr>
          <p:cNvPr id="1030" name="Picture 6" descr="Calendario hora archivo de computadora, página de dibujos animados  calendario, personaje animado, azul, blanco png | PNGWing">
            <a:extLst>
              <a:ext uri="{FF2B5EF4-FFF2-40B4-BE49-F238E27FC236}">
                <a16:creationId xmlns:a16="http://schemas.microsoft.com/office/drawing/2014/main" id="{2184CC20-48C0-496B-A8D3-873429FA6B0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6" b="90707" l="10000" r="90000">
                        <a14:foregroundMark x1="31196" y1="35368" x2="27717" y2="48128"/>
                        <a14:foregroundMark x1="49674" y1="27046" x2="52283" y2="45354"/>
                        <a14:foregroundMark x1="59674" y1="22330" x2="68043" y2="56033"/>
                        <a14:foregroundMark x1="71304" y1="30929" x2="44565" y2="50208"/>
                        <a14:foregroundMark x1="71630" y1="26352" x2="50543" y2="48682"/>
                        <a14:foregroundMark x1="63804" y1="27046" x2="49457" y2="52982"/>
                        <a14:foregroundMark x1="43804" y1="21914" x2="36196" y2="50763"/>
                        <a14:foregroundMark x1="49457" y1="24272" x2="28804" y2="39945"/>
                        <a14:foregroundMark x1="25761" y1="36616" x2="44565" y2="38835"/>
                        <a14:foregroundMark x1="29130" y1="31345" x2="46087" y2="33842"/>
                        <a14:foregroundMark x1="53152" y1="12067" x2="46848" y2="25936"/>
                        <a14:foregroundMark x1="55761" y1="12899" x2="64457" y2="17060"/>
                        <a14:foregroundMark x1="64457" y1="17060" x2="78587" y2="17060"/>
                        <a14:foregroundMark x1="78587" y1="17060" x2="71630" y2="20943"/>
                        <a14:foregroundMark x1="67717" y1="15257" x2="78587" y2="13037"/>
                        <a14:foregroundMark x1="78587" y1="13037" x2="73261" y2="22746"/>
                        <a14:foregroundMark x1="29457" y1="78225" x2="36087" y2="88904"/>
                        <a14:foregroundMark x1="31957" y1="71290" x2="53152" y2="85160"/>
                        <a14:foregroundMark x1="30217" y1="66574" x2="35761" y2="85714"/>
                        <a14:foregroundMark x1="70000" y1="64632" x2="67717" y2="79612"/>
                        <a14:foregroundMark x1="67717" y1="79612" x2="63261" y2="90707"/>
                        <a14:foregroundMark x1="55435" y1="81969" x2="68478" y2="81415"/>
                        <a14:foregroundMark x1="41304" y1="84327" x2="50652" y2="85160"/>
                        <a14:foregroundMark x1="27826" y1="54369" x2="34565" y2="71151"/>
                        <a14:foregroundMark x1="61848" y1="23856" x2="64565" y2="39945"/>
                      </a14:backgroundRemoval>
                    </a14:imgEffect>
                  </a14:imgLayer>
                </a14:imgProps>
              </a:ext>
              <a:ext uri="{28A0092B-C50C-407E-A947-70E740481C1C}">
                <a14:useLocalDpi xmlns:a14="http://schemas.microsoft.com/office/drawing/2010/main" val="0"/>
              </a:ext>
            </a:extLst>
          </a:blip>
          <a:srcRect/>
          <a:stretch>
            <a:fillRect/>
          </a:stretch>
        </p:blipFill>
        <p:spPr bwMode="auto">
          <a:xfrm>
            <a:off x="-225911" y="32211"/>
            <a:ext cx="2775473" cy="2175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barn(inVertical)">
                                      <p:cBhvr>
                                        <p:cTn id="7" dur="500"/>
                                        <p:tgtEl>
                                          <p:spTgt spid="6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1028" name="Picture 4" descr="Icono escalable de ico de gráficos, reloj, electrónica, reloj digital,  alarma de incendios png | PNGWing">
            <a:extLst>
              <a:ext uri="{FF2B5EF4-FFF2-40B4-BE49-F238E27FC236}">
                <a16:creationId xmlns:a16="http://schemas.microsoft.com/office/drawing/2014/main" id="{6FD40E03-B57D-463A-BE6C-FEF05CE518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930" b="94336" l="10000" r="90000">
                        <a14:foregroundMark x1="33696" y1="13281" x2="31413" y2="18945"/>
                        <a14:foregroundMark x1="36522" y1="2930" x2="40543" y2="8789"/>
                        <a14:foregroundMark x1="65000" y1="7422" x2="70978" y2="16406"/>
                        <a14:foregroundMark x1="48370" y1="94336" x2="57500" y2="93164"/>
                        <a14:foregroundMark x1="48804" y1="53906" x2="55000" y2="69531"/>
                        <a14:foregroundMark x1="38370" y1="61328" x2="51522" y2="40625"/>
                        <a14:foregroundMark x1="46413" y1="36328" x2="63696" y2="59961"/>
                        <a14:foregroundMark x1="50217" y1="34180" x2="64022" y2="43164"/>
                        <a14:foregroundMark x1="50543" y1="28906" x2="41848" y2="36328"/>
                        <a14:foregroundMark x1="41848" y1="36328" x2="40000" y2="66602"/>
                        <a14:foregroundMark x1="40000" y1="66602" x2="46739" y2="50000"/>
                        <a14:foregroundMark x1="46739" y1="50000" x2="46630" y2="75000"/>
                        <a14:foregroundMark x1="46630" y1="75000" x2="50978" y2="75977"/>
                        <a14:foregroundMark x1="39457" y1="41211" x2="37935" y2="65625"/>
                        <a14:foregroundMark x1="37935" y1="65625" x2="39239" y2="72461"/>
                        <a14:foregroundMark x1="42717" y1="69336" x2="64239" y2="66406"/>
                        <a14:foregroundMark x1="64239" y1="66406" x2="64022" y2="65820"/>
                        <a14:foregroundMark x1="47065" y1="53320" x2="56848" y2="75391"/>
                      </a14:backgroundRemoval>
                    </a14:imgEffect>
                  </a14:imgLayer>
                </a14:imgProps>
              </a:ext>
              <a:ext uri="{28A0092B-C50C-407E-A947-70E740481C1C}">
                <a14:useLocalDpi xmlns:a14="http://schemas.microsoft.com/office/drawing/2010/main" val="0"/>
              </a:ext>
            </a:extLst>
          </a:blip>
          <a:srcRect/>
          <a:stretch>
            <a:fillRect/>
          </a:stretch>
        </p:blipFill>
        <p:spPr bwMode="auto">
          <a:xfrm>
            <a:off x="7134769" y="2081634"/>
            <a:ext cx="2561659" cy="1425619"/>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texto 2">
            <a:extLst>
              <a:ext uri="{FF2B5EF4-FFF2-40B4-BE49-F238E27FC236}">
                <a16:creationId xmlns:a16="http://schemas.microsoft.com/office/drawing/2014/main" id="{4A1C26A6-87CC-4EEB-9B7A-D47C22A7135E}"/>
              </a:ext>
            </a:extLst>
          </p:cNvPr>
          <p:cNvSpPr>
            <a:spLocks noGrp="1"/>
          </p:cNvSpPr>
          <p:nvPr>
            <p:ph type="body" idx="1"/>
          </p:nvPr>
        </p:nvSpPr>
        <p:spPr>
          <a:xfrm>
            <a:off x="148682" y="90102"/>
            <a:ext cx="7564863" cy="3983063"/>
          </a:xfrm>
        </p:spPr>
        <p:txBody>
          <a:bodyPr/>
          <a:lstStyle/>
          <a:p>
            <a:pPr marL="152400" indent="0" algn="just">
              <a:buNone/>
            </a:pPr>
            <a:r>
              <a:rPr lang="es-MX" sz="2000" dirty="0">
                <a:latin typeface="Arial Black" panose="020B0A04020102020204" pitchFamily="34" charset="0"/>
              </a:rPr>
              <a:t>Módulo II. Fechas: 28 DE ENERO Y 4, 11 Y 18 DE FEBRERO.</a:t>
            </a:r>
          </a:p>
          <a:p>
            <a:pPr marL="152400" indent="0" algn="just">
              <a:buNone/>
            </a:pPr>
            <a:r>
              <a:rPr lang="es-MX" sz="2000" dirty="0">
                <a:latin typeface="Arial Black" panose="020B0A04020102020204" pitchFamily="34" charset="0"/>
              </a:rPr>
              <a:t>Módulo III. Fechas: 25 DE FEBRERO Y 4, 11 Y 18 DE MARZO.</a:t>
            </a:r>
          </a:p>
          <a:p>
            <a:pPr marL="152400" indent="0" algn="just">
              <a:buNone/>
            </a:pPr>
            <a:r>
              <a:rPr lang="es-MX" sz="2000" dirty="0">
                <a:latin typeface="Arial Black" panose="020B0A04020102020204" pitchFamily="34" charset="0"/>
              </a:rPr>
              <a:t>Módulo IV. Fechas: 25 DE MARZO Y 1 Y 15 DE ABRIL.</a:t>
            </a:r>
          </a:p>
          <a:p>
            <a:pPr marL="152400" indent="0" algn="just">
              <a:buNone/>
            </a:pPr>
            <a:r>
              <a:rPr lang="es-MX" sz="2000" dirty="0">
                <a:latin typeface="Arial Black" panose="020B0A04020102020204" pitchFamily="34" charset="0"/>
              </a:rPr>
              <a:t>Módulo V. Fechas: 29 DE ABRIL Y 6, 13, 20 Y 27 DE MAYO.</a:t>
            </a:r>
          </a:p>
          <a:p>
            <a:pPr marL="152400" indent="0" algn="just">
              <a:buNone/>
            </a:pPr>
            <a:endParaRPr lang="es-MX" sz="2000" dirty="0">
              <a:latin typeface="Arial Black" panose="020B0A04020102020204" pitchFamily="34" charset="0"/>
            </a:endParaRPr>
          </a:p>
          <a:p>
            <a:pPr marL="152400" indent="0" algn="just">
              <a:buNone/>
            </a:pPr>
            <a:r>
              <a:rPr lang="es-MX" sz="2000" dirty="0">
                <a:latin typeface="Arial Black" panose="020B0A04020102020204" pitchFamily="34" charset="0"/>
              </a:rPr>
              <a:t>Práctica. Sábado 22 DE ABRIL DE 2023.</a:t>
            </a:r>
          </a:p>
        </p:txBody>
      </p:sp>
      <p:pic>
        <p:nvPicPr>
          <p:cNvPr id="2" name="Imagen 1">
            <a:extLst>
              <a:ext uri="{FF2B5EF4-FFF2-40B4-BE49-F238E27FC236}">
                <a16:creationId xmlns:a16="http://schemas.microsoft.com/office/drawing/2014/main" id="{619C5E70-431D-4FED-8A8B-F5429250A95E}"/>
              </a:ext>
            </a:extLst>
          </p:cNvPr>
          <p:cNvPicPr>
            <a:picLocks noChangeAspect="1"/>
          </p:cNvPicPr>
          <p:nvPr/>
        </p:nvPicPr>
        <p:blipFill>
          <a:blip r:embed="rId5"/>
          <a:stretch>
            <a:fillRect/>
          </a:stretch>
        </p:blipFill>
        <p:spPr>
          <a:xfrm>
            <a:off x="3179135" y="3741330"/>
            <a:ext cx="2179674" cy="1312067"/>
          </a:xfrm>
          <a:prstGeom prst="rect">
            <a:avLst/>
          </a:prstGeom>
        </p:spPr>
      </p:pic>
    </p:spTree>
    <p:extLst>
      <p:ext uri="{BB962C8B-B14F-4D97-AF65-F5344CB8AC3E}">
        <p14:creationId xmlns:p14="http://schemas.microsoft.com/office/powerpoint/2010/main" val="8024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
          <p:cNvSpPr/>
          <p:nvPr/>
        </p:nvSpPr>
        <p:spPr>
          <a:xfrm>
            <a:off x="6000194" y="-264425"/>
            <a:ext cx="3698700" cy="59919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6"/>
          <p:cNvSpPr/>
          <p:nvPr/>
        </p:nvSpPr>
        <p:spPr>
          <a:xfrm>
            <a:off x="5851725" y="-797825"/>
            <a:ext cx="3698700" cy="5991900"/>
          </a:xfrm>
          <a:prstGeom prst="rect">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6"/>
          <p:cNvSpPr txBox="1">
            <a:spLocks noGrp="1"/>
          </p:cNvSpPr>
          <p:nvPr>
            <p:ph type="title"/>
          </p:nvPr>
        </p:nvSpPr>
        <p:spPr>
          <a:xfrm>
            <a:off x="0" y="46299"/>
            <a:ext cx="5851725" cy="102994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400" dirty="0">
                <a:latin typeface="Arial Black" panose="020B0A04020102020204" pitchFamily="34" charset="0"/>
              </a:rPr>
              <a:t>EVALUACIÓN</a:t>
            </a:r>
            <a:br>
              <a:rPr lang="en" sz="2400" dirty="0">
                <a:latin typeface="Arial Black" panose="020B0A04020102020204" pitchFamily="34" charset="0"/>
              </a:rPr>
            </a:br>
            <a:r>
              <a:rPr lang="en" sz="2400" dirty="0">
                <a:latin typeface="Arial Black" panose="020B0A04020102020204" pitchFamily="34" charset="0"/>
              </a:rPr>
              <a:t>“DIPLOMADO”</a:t>
            </a:r>
            <a:endParaRPr sz="2400" dirty="0">
              <a:latin typeface="Arial Black" panose="020B0A04020102020204" pitchFamily="34" charset="0"/>
            </a:endParaRPr>
          </a:p>
        </p:txBody>
      </p:sp>
      <p:sp>
        <p:nvSpPr>
          <p:cNvPr id="712" name="Google Shape;712;p6"/>
          <p:cNvSpPr/>
          <p:nvPr/>
        </p:nvSpPr>
        <p:spPr>
          <a:xfrm>
            <a:off x="8075859" y="-188562"/>
            <a:ext cx="594900" cy="450300"/>
          </a:xfrm>
          <a:prstGeom prst="triangle">
            <a:avLst>
              <a:gd name="adj" fmla="val 5000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6"/>
          <p:cNvSpPr/>
          <p:nvPr/>
        </p:nvSpPr>
        <p:spPr>
          <a:xfrm>
            <a:off x="8680125" y="509900"/>
            <a:ext cx="511500" cy="450300"/>
          </a:xfrm>
          <a:prstGeom prst="mathMultiply">
            <a:avLst>
              <a:gd name="adj1" fmla="val 2352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6"/>
          <p:cNvSpPr/>
          <p:nvPr/>
        </p:nvSpPr>
        <p:spPr>
          <a:xfrm>
            <a:off x="7686276" y="-560249"/>
            <a:ext cx="2663986" cy="1498477"/>
          </a:xfrm>
          <a:custGeom>
            <a:avLst/>
            <a:gdLst/>
            <a:ahLst/>
            <a:cxnLst/>
            <a:rect l="l" t="t" r="r" b="b"/>
            <a:pathLst>
              <a:path w="21938" h="12340" fill="none" extrusionOk="0">
                <a:moveTo>
                  <a:pt x="15082" y="0"/>
                </a:moveTo>
                <a:lnTo>
                  <a:pt x="1" y="12340"/>
                </a:lnTo>
                <a:lnTo>
                  <a:pt x="21938" y="6170"/>
                </a:lnTo>
                <a:close/>
              </a:path>
            </a:pathLst>
          </a:custGeom>
          <a:noFill/>
          <a:ln w="38100" cap="rnd" cmpd="sng">
            <a:solidFill>
              <a:srgbClr val="CAFFF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5" name="Google Shape;715;p6"/>
          <p:cNvGrpSpPr/>
          <p:nvPr/>
        </p:nvGrpSpPr>
        <p:grpSpPr>
          <a:xfrm>
            <a:off x="260581" y="2710307"/>
            <a:ext cx="368923" cy="368866"/>
            <a:chOff x="5648375" y="1427025"/>
            <a:chExt cx="483200" cy="483125"/>
          </a:xfrm>
        </p:grpSpPr>
        <p:sp>
          <p:nvSpPr>
            <p:cNvPr id="716" name="Google Shape;716;p6"/>
            <p:cNvSpPr/>
            <p:nvPr/>
          </p:nvSpPr>
          <p:spPr>
            <a:xfrm>
              <a:off x="5801075" y="1484625"/>
              <a:ext cx="177725" cy="162475"/>
            </a:xfrm>
            <a:custGeom>
              <a:avLst/>
              <a:gdLst/>
              <a:ahLst/>
              <a:cxnLst/>
              <a:rect l="l" t="t" r="r" b="b"/>
              <a:pathLst>
                <a:path w="7109" h="6499" extrusionOk="0">
                  <a:moveTo>
                    <a:pt x="3554" y="1845"/>
                  </a:moveTo>
                  <a:lnTo>
                    <a:pt x="3920" y="2582"/>
                  </a:lnTo>
                  <a:cubicBezTo>
                    <a:pt x="4001" y="2751"/>
                    <a:pt x="4161" y="2866"/>
                    <a:pt x="4345" y="2893"/>
                  </a:cubicBezTo>
                  <a:lnTo>
                    <a:pt x="5158" y="3011"/>
                  </a:lnTo>
                  <a:lnTo>
                    <a:pt x="4569" y="3584"/>
                  </a:lnTo>
                  <a:cubicBezTo>
                    <a:pt x="4436" y="3714"/>
                    <a:pt x="4376" y="3901"/>
                    <a:pt x="4406" y="4086"/>
                  </a:cubicBezTo>
                  <a:lnTo>
                    <a:pt x="4545" y="4898"/>
                  </a:lnTo>
                  <a:lnTo>
                    <a:pt x="3820" y="4514"/>
                  </a:lnTo>
                  <a:cubicBezTo>
                    <a:pt x="3737" y="4469"/>
                    <a:pt x="3646" y="4446"/>
                    <a:pt x="3555" y="4446"/>
                  </a:cubicBezTo>
                  <a:cubicBezTo>
                    <a:pt x="3464" y="4446"/>
                    <a:pt x="3373" y="4469"/>
                    <a:pt x="3292" y="4514"/>
                  </a:cubicBezTo>
                  <a:lnTo>
                    <a:pt x="2561" y="4895"/>
                  </a:lnTo>
                  <a:lnTo>
                    <a:pt x="2703" y="4086"/>
                  </a:lnTo>
                  <a:cubicBezTo>
                    <a:pt x="2733" y="3901"/>
                    <a:pt x="2673" y="3714"/>
                    <a:pt x="2540" y="3584"/>
                  </a:cubicBezTo>
                  <a:lnTo>
                    <a:pt x="1951" y="3011"/>
                  </a:lnTo>
                  <a:lnTo>
                    <a:pt x="2763" y="2893"/>
                  </a:lnTo>
                  <a:cubicBezTo>
                    <a:pt x="2947" y="2866"/>
                    <a:pt x="3107" y="2751"/>
                    <a:pt x="3192" y="2582"/>
                  </a:cubicBezTo>
                  <a:lnTo>
                    <a:pt x="3554" y="1845"/>
                  </a:lnTo>
                  <a:close/>
                  <a:moveTo>
                    <a:pt x="3554" y="0"/>
                  </a:moveTo>
                  <a:cubicBezTo>
                    <a:pt x="3353" y="0"/>
                    <a:pt x="3151" y="106"/>
                    <a:pt x="3047" y="317"/>
                  </a:cubicBezTo>
                  <a:lnTo>
                    <a:pt x="2307" y="1815"/>
                  </a:lnTo>
                  <a:lnTo>
                    <a:pt x="653" y="2056"/>
                  </a:lnTo>
                  <a:cubicBezTo>
                    <a:pt x="188" y="2123"/>
                    <a:pt x="0" y="2694"/>
                    <a:pt x="339" y="3023"/>
                  </a:cubicBezTo>
                  <a:lnTo>
                    <a:pt x="1537" y="4188"/>
                  </a:lnTo>
                  <a:lnTo>
                    <a:pt x="1253" y="5837"/>
                  </a:lnTo>
                  <a:cubicBezTo>
                    <a:pt x="1191" y="6202"/>
                    <a:pt x="1480" y="6499"/>
                    <a:pt x="1809" y="6499"/>
                  </a:cubicBezTo>
                  <a:cubicBezTo>
                    <a:pt x="1897" y="6499"/>
                    <a:pt x="1987" y="6478"/>
                    <a:pt x="2075" y="6432"/>
                  </a:cubicBezTo>
                  <a:lnTo>
                    <a:pt x="3554" y="5656"/>
                  </a:lnTo>
                  <a:lnTo>
                    <a:pt x="5034" y="6432"/>
                  </a:lnTo>
                  <a:cubicBezTo>
                    <a:pt x="5121" y="6478"/>
                    <a:pt x="5212" y="6499"/>
                    <a:pt x="5299" y="6499"/>
                  </a:cubicBezTo>
                  <a:cubicBezTo>
                    <a:pt x="5629" y="6499"/>
                    <a:pt x="5917" y="6202"/>
                    <a:pt x="5855" y="5837"/>
                  </a:cubicBezTo>
                  <a:lnTo>
                    <a:pt x="5574" y="4188"/>
                  </a:lnTo>
                  <a:lnTo>
                    <a:pt x="6770" y="3023"/>
                  </a:lnTo>
                  <a:cubicBezTo>
                    <a:pt x="7108" y="2694"/>
                    <a:pt x="6921" y="2123"/>
                    <a:pt x="6456" y="2056"/>
                  </a:cubicBezTo>
                  <a:lnTo>
                    <a:pt x="4801" y="1815"/>
                  </a:lnTo>
                  <a:lnTo>
                    <a:pt x="4062" y="317"/>
                  </a:lnTo>
                  <a:cubicBezTo>
                    <a:pt x="3957" y="106"/>
                    <a:pt x="3756" y="0"/>
                    <a:pt x="3554" y="0"/>
                  </a:cubicBezTo>
                  <a:close/>
                </a:path>
              </a:pathLst>
            </a:custGeom>
            <a:solidFill>
              <a:schemeClr val="accent6"/>
            </a:solidFill>
            <a:ln>
              <a:solidFill>
                <a:srgbClr val="00FF00"/>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sp>
          <p:nvSpPr>
            <p:cNvPr id="717" name="Google Shape;717;p6"/>
            <p:cNvSpPr/>
            <p:nvPr/>
          </p:nvSpPr>
          <p:spPr>
            <a:xfrm>
              <a:off x="5648375" y="1427025"/>
              <a:ext cx="483200" cy="483125"/>
            </a:xfrm>
            <a:custGeom>
              <a:avLst/>
              <a:gdLst/>
              <a:ahLst/>
              <a:cxnLst/>
              <a:rect l="l" t="t" r="r" b="b"/>
              <a:pathLst>
                <a:path w="19328" h="19325" extrusionOk="0">
                  <a:moveTo>
                    <a:pt x="2265" y="2304"/>
                  </a:moveTo>
                  <a:cubicBezTo>
                    <a:pt x="2890" y="2304"/>
                    <a:pt x="3397" y="2808"/>
                    <a:pt x="3397" y="3437"/>
                  </a:cubicBezTo>
                  <a:lnTo>
                    <a:pt x="3397" y="7398"/>
                  </a:lnTo>
                  <a:lnTo>
                    <a:pt x="3397" y="7474"/>
                  </a:lnTo>
                  <a:lnTo>
                    <a:pt x="1637" y="6299"/>
                  </a:lnTo>
                  <a:cubicBezTo>
                    <a:pt x="1320" y="6088"/>
                    <a:pt x="1129" y="5734"/>
                    <a:pt x="1132" y="5357"/>
                  </a:cubicBezTo>
                  <a:lnTo>
                    <a:pt x="1132" y="3437"/>
                  </a:lnTo>
                  <a:cubicBezTo>
                    <a:pt x="1132" y="2808"/>
                    <a:pt x="1640" y="2304"/>
                    <a:pt x="2265" y="2304"/>
                  </a:cubicBezTo>
                  <a:close/>
                  <a:moveTo>
                    <a:pt x="17060" y="2304"/>
                  </a:moveTo>
                  <a:cubicBezTo>
                    <a:pt x="17685" y="2304"/>
                    <a:pt x="18192" y="2808"/>
                    <a:pt x="18192" y="3437"/>
                  </a:cubicBezTo>
                  <a:lnTo>
                    <a:pt x="18192" y="5357"/>
                  </a:lnTo>
                  <a:cubicBezTo>
                    <a:pt x="18192" y="5737"/>
                    <a:pt x="18005" y="6091"/>
                    <a:pt x="17688" y="6302"/>
                  </a:cubicBezTo>
                  <a:lnTo>
                    <a:pt x="15928" y="7474"/>
                  </a:lnTo>
                  <a:lnTo>
                    <a:pt x="15928" y="7398"/>
                  </a:lnTo>
                  <a:lnTo>
                    <a:pt x="15928" y="3437"/>
                  </a:lnTo>
                  <a:cubicBezTo>
                    <a:pt x="15928" y="2808"/>
                    <a:pt x="16435" y="2304"/>
                    <a:pt x="17060" y="2304"/>
                  </a:cubicBezTo>
                  <a:close/>
                  <a:moveTo>
                    <a:pt x="14795" y="1133"/>
                  </a:moveTo>
                  <a:lnTo>
                    <a:pt x="14795" y="7398"/>
                  </a:lnTo>
                  <a:cubicBezTo>
                    <a:pt x="14795" y="8763"/>
                    <a:pt x="14095" y="9641"/>
                    <a:pt x="12120" y="10759"/>
                  </a:cubicBezTo>
                  <a:cubicBezTo>
                    <a:pt x="11069" y="11354"/>
                    <a:pt x="10372" y="12422"/>
                    <a:pt x="10248" y="13627"/>
                  </a:cubicBezTo>
                  <a:lnTo>
                    <a:pt x="9058" y="13627"/>
                  </a:lnTo>
                  <a:cubicBezTo>
                    <a:pt x="8877" y="12368"/>
                    <a:pt x="8041" y="11269"/>
                    <a:pt x="6791" y="10686"/>
                  </a:cubicBezTo>
                  <a:cubicBezTo>
                    <a:pt x="5332" y="10007"/>
                    <a:pt x="4529" y="8835"/>
                    <a:pt x="4529" y="7398"/>
                  </a:cubicBezTo>
                  <a:lnTo>
                    <a:pt x="4529" y="1133"/>
                  </a:lnTo>
                  <a:close/>
                  <a:moveTo>
                    <a:pt x="11927" y="14759"/>
                  </a:moveTo>
                  <a:cubicBezTo>
                    <a:pt x="12241" y="14759"/>
                    <a:pt x="12495" y="15010"/>
                    <a:pt x="12495" y="15324"/>
                  </a:cubicBezTo>
                  <a:lnTo>
                    <a:pt x="12495" y="15892"/>
                  </a:lnTo>
                  <a:lnTo>
                    <a:pt x="10795" y="15892"/>
                  </a:lnTo>
                  <a:cubicBezTo>
                    <a:pt x="10481" y="15892"/>
                    <a:pt x="10230" y="16142"/>
                    <a:pt x="10230" y="16456"/>
                  </a:cubicBezTo>
                  <a:cubicBezTo>
                    <a:pt x="10230" y="16770"/>
                    <a:pt x="10481" y="17024"/>
                    <a:pt x="10795" y="17024"/>
                  </a:cubicBezTo>
                  <a:lnTo>
                    <a:pt x="13059" y="17024"/>
                  </a:lnTo>
                  <a:cubicBezTo>
                    <a:pt x="13373" y="17024"/>
                    <a:pt x="13627" y="17275"/>
                    <a:pt x="13627" y="17589"/>
                  </a:cubicBezTo>
                  <a:lnTo>
                    <a:pt x="13627" y="18193"/>
                  </a:lnTo>
                  <a:lnTo>
                    <a:pt x="5701" y="18193"/>
                  </a:lnTo>
                  <a:lnTo>
                    <a:pt x="5701" y="17589"/>
                  </a:lnTo>
                  <a:cubicBezTo>
                    <a:pt x="5701" y="17275"/>
                    <a:pt x="5951" y="17024"/>
                    <a:pt x="6265" y="17024"/>
                  </a:cubicBezTo>
                  <a:lnTo>
                    <a:pt x="8530" y="17024"/>
                  </a:lnTo>
                  <a:cubicBezTo>
                    <a:pt x="8844" y="17024"/>
                    <a:pt x="9095" y="16770"/>
                    <a:pt x="9095" y="16456"/>
                  </a:cubicBezTo>
                  <a:cubicBezTo>
                    <a:pt x="9095" y="16142"/>
                    <a:pt x="8844" y="15892"/>
                    <a:pt x="8530" y="15892"/>
                  </a:cubicBezTo>
                  <a:lnTo>
                    <a:pt x="6833" y="15892"/>
                  </a:lnTo>
                  <a:lnTo>
                    <a:pt x="6833" y="15324"/>
                  </a:lnTo>
                  <a:cubicBezTo>
                    <a:pt x="6833" y="15010"/>
                    <a:pt x="7084" y="14759"/>
                    <a:pt x="7398" y="14759"/>
                  </a:cubicBezTo>
                  <a:close/>
                  <a:moveTo>
                    <a:pt x="3965" y="0"/>
                  </a:moveTo>
                  <a:cubicBezTo>
                    <a:pt x="3651" y="0"/>
                    <a:pt x="3397" y="254"/>
                    <a:pt x="3397" y="568"/>
                  </a:cubicBezTo>
                  <a:lnTo>
                    <a:pt x="3397" y="1474"/>
                  </a:lnTo>
                  <a:cubicBezTo>
                    <a:pt x="3032" y="1264"/>
                    <a:pt x="2645" y="1168"/>
                    <a:pt x="2269" y="1168"/>
                  </a:cubicBezTo>
                  <a:cubicBezTo>
                    <a:pt x="1086" y="1168"/>
                    <a:pt x="0" y="2113"/>
                    <a:pt x="0" y="3437"/>
                  </a:cubicBezTo>
                  <a:lnTo>
                    <a:pt x="0" y="5357"/>
                  </a:lnTo>
                  <a:cubicBezTo>
                    <a:pt x="0" y="6115"/>
                    <a:pt x="378" y="6821"/>
                    <a:pt x="1009" y="7241"/>
                  </a:cubicBezTo>
                  <a:lnTo>
                    <a:pt x="3651" y="9001"/>
                  </a:lnTo>
                  <a:cubicBezTo>
                    <a:pt x="3663" y="9010"/>
                    <a:pt x="3678" y="9019"/>
                    <a:pt x="3690" y="9026"/>
                  </a:cubicBezTo>
                  <a:cubicBezTo>
                    <a:pt x="4125" y="10170"/>
                    <a:pt x="5027" y="11112"/>
                    <a:pt x="6314" y="11710"/>
                  </a:cubicBezTo>
                  <a:cubicBezTo>
                    <a:pt x="7156" y="12105"/>
                    <a:pt x="7736" y="12812"/>
                    <a:pt x="7911" y="13627"/>
                  </a:cubicBezTo>
                  <a:lnTo>
                    <a:pt x="7398" y="13627"/>
                  </a:lnTo>
                  <a:cubicBezTo>
                    <a:pt x="6459" y="13627"/>
                    <a:pt x="5701" y="14385"/>
                    <a:pt x="5701" y="15324"/>
                  </a:cubicBezTo>
                  <a:lnTo>
                    <a:pt x="5701" y="15988"/>
                  </a:lnTo>
                  <a:cubicBezTo>
                    <a:pt x="5021" y="16227"/>
                    <a:pt x="4569" y="16870"/>
                    <a:pt x="4569" y="17589"/>
                  </a:cubicBezTo>
                  <a:lnTo>
                    <a:pt x="4569" y="18760"/>
                  </a:lnTo>
                  <a:cubicBezTo>
                    <a:pt x="4569" y="19071"/>
                    <a:pt x="4819" y="19325"/>
                    <a:pt x="5133" y="19325"/>
                  </a:cubicBezTo>
                  <a:lnTo>
                    <a:pt x="14191" y="19325"/>
                  </a:lnTo>
                  <a:cubicBezTo>
                    <a:pt x="14506" y="19325"/>
                    <a:pt x="14759" y="19071"/>
                    <a:pt x="14759" y="18760"/>
                  </a:cubicBezTo>
                  <a:lnTo>
                    <a:pt x="14759" y="17589"/>
                  </a:lnTo>
                  <a:cubicBezTo>
                    <a:pt x="14756" y="16870"/>
                    <a:pt x="14303" y="16227"/>
                    <a:pt x="13627" y="15988"/>
                  </a:cubicBezTo>
                  <a:lnTo>
                    <a:pt x="13627" y="15324"/>
                  </a:lnTo>
                  <a:cubicBezTo>
                    <a:pt x="13624" y="14385"/>
                    <a:pt x="12866" y="13627"/>
                    <a:pt x="11927" y="13627"/>
                  </a:cubicBezTo>
                  <a:lnTo>
                    <a:pt x="11389" y="13627"/>
                  </a:lnTo>
                  <a:cubicBezTo>
                    <a:pt x="11507" y="12833"/>
                    <a:pt x="11981" y="12139"/>
                    <a:pt x="12679" y="11743"/>
                  </a:cubicBezTo>
                  <a:cubicBezTo>
                    <a:pt x="14044" y="10973"/>
                    <a:pt x="15088" y="10170"/>
                    <a:pt x="15593" y="9047"/>
                  </a:cubicBezTo>
                  <a:cubicBezTo>
                    <a:pt x="15623" y="9035"/>
                    <a:pt x="15650" y="9019"/>
                    <a:pt x="15677" y="9001"/>
                  </a:cubicBezTo>
                  <a:lnTo>
                    <a:pt x="18319" y="7241"/>
                  </a:lnTo>
                  <a:cubicBezTo>
                    <a:pt x="18947" y="6821"/>
                    <a:pt x="19328" y="6115"/>
                    <a:pt x="19328" y="5357"/>
                  </a:cubicBezTo>
                  <a:lnTo>
                    <a:pt x="19328" y="3437"/>
                  </a:lnTo>
                  <a:cubicBezTo>
                    <a:pt x="19325" y="2113"/>
                    <a:pt x="18239" y="1168"/>
                    <a:pt x="17057" y="1168"/>
                  </a:cubicBezTo>
                  <a:cubicBezTo>
                    <a:pt x="16681" y="1168"/>
                    <a:pt x="16295" y="1264"/>
                    <a:pt x="15931" y="1474"/>
                  </a:cubicBezTo>
                  <a:lnTo>
                    <a:pt x="15931" y="568"/>
                  </a:lnTo>
                  <a:cubicBezTo>
                    <a:pt x="15931" y="254"/>
                    <a:pt x="15677" y="0"/>
                    <a:pt x="15363" y="0"/>
                  </a:cubicBezTo>
                  <a:close/>
                </a:path>
              </a:pathLst>
            </a:custGeom>
            <a:solidFill>
              <a:schemeClr val="accent6"/>
            </a:solidFill>
            <a:ln>
              <a:solidFill>
                <a:srgbClr val="00FF00"/>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nvGrpSpPr>
          <p:cNvPr id="722" name="Google Shape;722;p6"/>
          <p:cNvGrpSpPr/>
          <p:nvPr/>
        </p:nvGrpSpPr>
        <p:grpSpPr>
          <a:xfrm>
            <a:off x="217322" y="1571571"/>
            <a:ext cx="368963" cy="370668"/>
            <a:chOff x="-1333975" y="2365850"/>
            <a:chExt cx="292225" cy="293575"/>
          </a:xfrm>
        </p:grpSpPr>
        <p:sp>
          <p:nvSpPr>
            <p:cNvPr id="723" name="Google Shape;723;p6"/>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solidFill>
              <a:schemeClr val="accent6"/>
            </a:solidFill>
            <a:ln>
              <a:solidFill>
                <a:srgbClr val="00FF00"/>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6"/>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solidFill>
              <a:schemeClr val="accent6"/>
            </a:solidFill>
            <a:ln>
              <a:solidFill>
                <a:srgbClr val="00FF00"/>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6"/>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solidFill>
              <a:schemeClr val="accent6"/>
            </a:solidFill>
            <a:ln>
              <a:solidFill>
                <a:srgbClr val="00FF00"/>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6"/>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solidFill>
              <a:schemeClr val="accent6"/>
            </a:solidFill>
            <a:ln>
              <a:solidFill>
                <a:srgbClr val="00FF00"/>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6"/>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solidFill>
              <a:schemeClr val="accent6"/>
            </a:solidFill>
            <a:ln>
              <a:solidFill>
                <a:srgbClr val="00FF00"/>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6"/>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solidFill>
              <a:schemeClr val="accent6"/>
            </a:solidFill>
            <a:ln>
              <a:solidFill>
                <a:srgbClr val="00FF00"/>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6"/>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solidFill>
              <a:schemeClr val="accent6"/>
            </a:solidFill>
            <a:ln>
              <a:solidFill>
                <a:srgbClr val="00FF00"/>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6"/>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solidFill>
              <a:schemeClr val="accent6"/>
            </a:solidFill>
            <a:ln>
              <a:solidFill>
                <a:srgbClr val="00FF00"/>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2" name="Google Shape;732;p6"/>
          <p:cNvSpPr txBox="1">
            <a:spLocks noGrp="1"/>
          </p:cNvSpPr>
          <p:nvPr>
            <p:ph type="subTitle" idx="5"/>
          </p:nvPr>
        </p:nvSpPr>
        <p:spPr>
          <a:xfrm>
            <a:off x="650376" y="2583968"/>
            <a:ext cx="7035900" cy="52723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600"/>
              <a:buNone/>
            </a:pPr>
            <a:r>
              <a:rPr lang="en" dirty="0">
                <a:solidFill>
                  <a:srgbClr val="FFFF00"/>
                </a:solidFill>
                <a:latin typeface="Arial Black" panose="020B0A04020102020204" pitchFamily="34" charset="0"/>
              </a:rPr>
              <a:t>PROYECTO PARCIAL ----------------------- </a:t>
            </a:r>
            <a:r>
              <a:rPr lang="en" sz="2400" dirty="0">
                <a:solidFill>
                  <a:srgbClr val="FFFF00"/>
                </a:solidFill>
                <a:latin typeface="Arial Black" panose="020B0A04020102020204" pitchFamily="34" charset="0"/>
              </a:rPr>
              <a:t>50%</a:t>
            </a:r>
            <a:endParaRPr dirty="0">
              <a:solidFill>
                <a:srgbClr val="FFFF00"/>
              </a:solidFill>
              <a:latin typeface="Arial Black" panose="020B0A04020102020204" pitchFamily="34" charset="0"/>
            </a:endParaRPr>
          </a:p>
        </p:txBody>
      </p:sp>
      <p:pic>
        <p:nvPicPr>
          <p:cNvPr id="2052" name="Picture 4" descr="Importancia de una evaluación de desempeño constante para los empleados">
            <a:extLst>
              <a:ext uri="{FF2B5EF4-FFF2-40B4-BE49-F238E27FC236}">
                <a16:creationId xmlns:a16="http://schemas.microsoft.com/office/drawing/2014/main" id="{70F0DB20-A311-4CA9-87CD-68715E5BC6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98" r="11917"/>
          <a:stretch/>
        </p:blipFill>
        <p:spPr bwMode="auto">
          <a:xfrm>
            <a:off x="6040740" y="-21148"/>
            <a:ext cx="3953912" cy="5164648"/>
          </a:xfrm>
          <a:prstGeom prst="rect">
            <a:avLst/>
          </a:prstGeom>
          <a:noFill/>
          <a:extLst>
            <a:ext uri="{909E8E84-426E-40DD-AFC4-6F175D3DCCD1}">
              <a14:hiddenFill xmlns:a14="http://schemas.microsoft.com/office/drawing/2010/main">
                <a:solidFill>
                  <a:srgbClr val="FFFFFF"/>
                </a:solidFill>
              </a14:hiddenFill>
            </a:ext>
          </a:extLst>
        </p:spPr>
      </p:pic>
      <p:sp>
        <p:nvSpPr>
          <p:cNvPr id="7" name="Subtítulo 6">
            <a:extLst>
              <a:ext uri="{FF2B5EF4-FFF2-40B4-BE49-F238E27FC236}">
                <a16:creationId xmlns:a16="http://schemas.microsoft.com/office/drawing/2014/main" id="{B3A3131B-A787-4DC3-8429-3CA1218D1011}"/>
              </a:ext>
            </a:extLst>
          </p:cNvPr>
          <p:cNvSpPr>
            <a:spLocks noGrp="1"/>
          </p:cNvSpPr>
          <p:nvPr>
            <p:ph type="subTitle" idx="7"/>
          </p:nvPr>
        </p:nvSpPr>
        <p:spPr>
          <a:xfrm>
            <a:off x="432458" y="1387654"/>
            <a:ext cx="7035900" cy="738503"/>
          </a:xfrm>
        </p:spPr>
        <p:txBody>
          <a:bodyPr/>
          <a:lstStyle/>
          <a:p>
            <a:r>
              <a:rPr lang="es-MX" dirty="0">
                <a:solidFill>
                  <a:srgbClr val="FFFF00"/>
                </a:solidFill>
                <a:latin typeface="Arial Black" panose="020B0A04020102020204" pitchFamily="34" charset="0"/>
              </a:rPr>
              <a:t>CONTINUIDAD Y </a:t>
            </a:r>
          </a:p>
          <a:p>
            <a:r>
              <a:rPr lang="es-MX" dirty="0">
                <a:solidFill>
                  <a:srgbClr val="FFFF00"/>
                </a:solidFill>
                <a:latin typeface="Arial Black" panose="020B0A04020102020204" pitchFamily="34" charset="0"/>
              </a:rPr>
              <a:t>PARTICIPACIÓN EN CLASE -------------- </a:t>
            </a:r>
            <a:r>
              <a:rPr lang="es-MX" sz="2400" dirty="0">
                <a:solidFill>
                  <a:srgbClr val="FFFF00"/>
                </a:solidFill>
                <a:latin typeface="Arial Black" panose="020B0A04020102020204" pitchFamily="34" charset="0"/>
              </a:rPr>
              <a:t>50%</a:t>
            </a:r>
            <a:endParaRPr lang="es-MX" dirty="0">
              <a:solidFill>
                <a:srgbClr val="FFFF00"/>
              </a:solidFill>
              <a:latin typeface="Arial Black" panose="020B0A04020102020204" pitchFamily="34" charset="0"/>
            </a:endParaRPr>
          </a:p>
        </p:txBody>
      </p:sp>
      <p:sp>
        <p:nvSpPr>
          <p:cNvPr id="48" name="CuadroTexto 47">
            <a:extLst>
              <a:ext uri="{FF2B5EF4-FFF2-40B4-BE49-F238E27FC236}">
                <a16:creationId xmlns:a16="http://schemas.microsoft.com/office/drawing/2014/main" id="{B58E1379-FA2F-4172-AAC9-5395FAC4D41F}"/>
              </a:ext>
            </a:extLst>
          </p:cNvPr>
          <p:cNvSpPr txBox="1"/>
          <p:nvPr/>
        </p:nvSpPr>
        <p:spPr>
          <a:xfrm>
            <a:off x="2394678" y="3126685"/>
            <a:ext cx="5185186" cy="738664"/>
          </a:xfrm>
          <a:prstGeom prst="rect">
            <a:avLst/>
          </a:prstGeom>
          <a:noFill/>
        </p:spPr>
        <p:txBody>
          <a:bodyPr wrap="square">
            <a:spAutoFit/>
          </a:bodyPr>
          <a:lstStyle/>
          <a:p>
            <a:pPr algn="ctr"/>
            <a:r>
              <a:rPr lang="es-MX" sz="1800" b="1" dirty="0">
                <a:solidFill>
                  <a:srgbClr val="FFFF00"/>
                </a:solidFill>
                <a:latin typeface="Arial Black" panose="020B0A04020102020204" pitchFamily="34" charset="0"/>
              </a:rPr>
              <a:t> ___________</a:t>
            </a:r>
          </a:p>
          <a:p>
            <a:r>
              <a:rPr lang="es-MX" sz="1400" dirty="0">
                <a:solidFill>
                  <a:srgbClr val="FFFF00"/>
                </a:solidFill>
                <a:latin typeface="Arial Black" panose="020B0A04020102020204" pitchFamily="34" charset="0"/>
              </a:rPr>
              <a:t>                                    </a:t>
            </a:r>
            <a:r>
              <a:rPr lang="es-MX" sz="2400" dirty="0">
                <a:solidFill>
                  <a:srgbClr val="00FF00"/>
                </a:solidFill>
                <a:latin typeface="Arial Black" panose="020B0A04020102020204" pitchFamily="34" charset="0"/>
              </a:rPr>
              <a:t>100%</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7"/>
                                        </p:tgtEl>
                                        <p:attrNameLst>
                                          <p:attrName>style.visibility</p:attrName>
                                        </p:attrNameLst>
                                      </p:cBhvr>
                                      <p:to>
                                        <p:strVal val="visible"/>
                                      </p:to>
                                    </p:set>
                                    <p:animEffect transition="in" filter="fade">
                                      <p:cBhvr>
                                        <p:cTn id="7" dur="500"/>
                                        <p:tgtEl>
                                          <p:spTgt spid="7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32">
                                            <p:txEl>
                                              <p:pRg st="0" end="0"/>
                                            </p:txEl>
                                          </p:spTgt>
                                        </p:tgtEl>
                                        <p:attrNameLst>
                                          <p:attrName>style.visibility</p:attrName>
                                        </p:attrNameLst>
                                      </p:cBhvr>
                                      <p:to>
                                        <p:strVal val="visible"/>
                                      </p:to>
                                    </p:set>
                                    <p:animEffect transition="in" filter="wipe(down)">
                                      <p:cBhvr>
                                        <p:cTn id="22" dur="500"/>
                                        <p:tgtEl>
                                          <p:spTgt spid="7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0"/>
      <p:bldP spid="732" grpId="0" build="p"/>
      <p:bldP spid="7" grpId="0" build="p"/>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63EA808-C256-4E1D-B4BB-E9273FF15DBC}"/>
              </a:ext>
            </a:extLst>
          </p:cNvPr>
          <p:cNvSpPr>
            <a:spLocks noGrp="1"/>
          </p:cNvSpPr>
          <p:nvPr>
            <p:ph type="body" idx="1"/>
          </p:nvPr>
        </p:nvSpPr>
        <p:spPr>
          <a:xfrm>
            <a:off x="729162" y="652937"/>
            <a:ext cx="7472195" cy="3551717"/>
          </a:xfrm>
        </p:spPr>
        <p:txBody>
          <a:bodyPr numCol="2"/>
          <a:lstStyle/>
          <a:p>
            <a:r>
              <a:rPr lang="es-ES" b="1" dirty="0">
                <a:solidFill>
                  <a:srgbClr val="FFFF00"/>
                </a:solidFill>
              </a:rPr>
              <a:t>Evaluación continua</a:t>
            </a:r>
          </a:p>
          <a:p>
            <a:pPr>
              <a:buFont typeface="Wingdings" panose="05000000000000000000" pitchFamily="2" charset="2"/>
              <a:buChar char="v"/>
            </a:pPr>
            <a:r>
              <a:rPr lang="es-ES" dirty="0"/>
              <a:t>Trabajos en clase</a:t>
            </a:r>
          </a:p>
          <a:p>
            <a:pPr>
              <a:buFont typeface="Wingdings" panose="05000000000000000000" pitchFamily="2" charset="2"/>
              <a:buChar char="v"/>
            </a:pPr>
            <a:r>
              <a:rPr lang="es-ES" dirty="0"/>
              <a:t>Exposiciones</a:t>
            </a:r>
          </a:p>
          <a:p>
            <a:pPr>
              <a:buFont typeface="Wingdings" panose="05000000000000000000" pitchFamily="2" charset="2"/>
              <a:buChar char="v"/>
            </a:pPr>
            <a:r>
              <a:rPr lang="es-ES" dirty="0"/>
              <a:t>Debates</a:t>
            </a:r>
          </a:p>
          <a:p>
            <a:pPr>
              <a:buFont typeface="Wingdings" panose="05000000000000000000" pitchFamily="2" charset="2"/>
              <a:buChar char="v"/>
            </a:pPr>
            <a:r>
              <a:rPr lang="es-ES" dirty="0"/>
              <a:t>Actividades por competencia </a:t>
            </a:r>
          </a:p>
          <a:p>
            <a:pPr marL="127000" indent="0">
              <a:buNone/>
            </a:pPr>
            <a:endParaRPr lang="es-ES" dirty="0"/>
          </a:p>
          <a:p>
            <a:r>
              <a:rPr lang="es-ES" b="1" dirty="0">
                <a:solidFill>
                  <a:srgbClr val="FFFF00"/>
                </a:solidFill>
              </a:rPr>
              <a:t>Continuidad y participación en clase </a:t>
            </a:r>
          </a:p>
          <a:p>
            <a:pPr>
              <a:buFont typeface="Wingdings" panose="05000000000000000000" pitchFamily="2" charset="2"/>
              <a:buChar char="v"/>
            </a:pPr>
            <a:r>
              <a:rPr lang="es-ES" dirty="0"/>
              <a:t>Asistencia (Solo una falta) módulo reprobado</a:t>
            </a:r>
          </a:p>
          <a:p>
            <a:pPr>
              <a:buFont typeface="Wingdings" panose="05000000000000000000" pitchFamily="2" charset="2"/>
              <a:buChar char="v"/>
            </a:pPr>
            <a:r>
              <a:rPr lang="es-ES" dirty="0"/>
              <a:t>Puntualidad</a:t>
            </a:r>
          </a:p>
          <a:p>
            <a:pPr>
              <a:buFont typeface="Wingdings" panose="05000000000000000000" pitchFamily="2" charset="2"/>
              <a:buChar char="v"/>
            </a:pPr>
            <a:r>
              <a:rPr lang="es-ES" dirty="0"/>
              <a:t>Comunicación</a:t>
            </a:r>
          </a:p>
          <a:p>
            <a:pPr>
              <a:buFont typeface="Wingdings" panose="05000000000000000000" pitchFamily="2" charset="2"/>
              <a:buChar char="v"/>
            </a:pPr>
            <a:r>
              <a:rPr lang="es-ES" dirty="0"/>
              <a:t>Respeto </a:t>
            </a:r>
          </a:p>
          <a:p>
            <a:pPr>
              <a:buFont typeface="Wingdings" panose="05000000000000000000" pitchFamily="2" charset="2"/>
              <a:buChar char="v"/>
            </a:pPr>
            <a:r>
              <a:rPr lang="es-ES" dirty="0"/>
              <a:t>Empatía</a:t>
            </a:r>
          </a:p>
          <a:p>
            <a:pPr>
              <a:buFont typeface="Wingdings" panose="05000000000000000000" pitchFamily="2" charset="2"/>
              <a:buChar char="v"/>
            </a:pPr>
            <a:r>
              <a:rPr lang="es-ES" dirty="0"/>
              <a:t>Madurez</a:t>
            </a:r>
          </a:p>
          <a:p>
            <a:pPr>
              <a:buFont typeface="Wingdings" panose="05000000000000000000" pitchFamily="2" charset="2"/>
              <a:buChar char="v"/>
            </a:pPr>
            <a:r>
              <a:rPr lang="es-ES" dirty="0"/>
              <a:t>Asertividad </a:t>
            </a:r>
          </a:p>
          <a:p>
            <a:r>
              <a:rPr lang="es-ES" b="1" dirty="0">
                <a:solidFill>
                  <a:srgbClr val="FFFF00"/>
                </a:solidFill>
              </a:rPr>
              <a:t>Proyecto parcialidad </a:t>
            </a:r>
          </a:p>
          <a:p>
            <a:pPr>
              <a:buFont typeface="Wingdings" panose="05000000000000000000" pitchFamily="2" charset="2"/>
              <a:buChar char="v"/>
            </a:pPr>
            <a:r>
              <a:rPr lang="es-ES" dirty="0"/>
              <a:t>Trabajo en equipo </a:t>
            </a:r>
          </a:p>
          <a:p>
            <a:pPr>
              <a:buFont typeface="Wingdings" panose="05000000000000000000" pitchFamily="2" charset="2"/>
              <a:buChar char="v"/>
            </a:pPr>
            <a:r>
              <a:rPr lang="es-ES" dirty="0"/>
              <a:t>Presentación </a:t>
            </a:r>
          </a:p>
          <a:p>
            <a:pPr>
              <a:buFont typeface="Wingdings" panose="05000000000000000000" pitchFamily="2" charset="2"/>
              <a:buChar char="v"/>
            </a:pPr>
            <a:r>
              <a:rPr lang="es-ES" dirty="0"/>
              <a:t>Exposición tipo ponencia </a:t>
            </a:r>
          </a:p>
          <a:p>
            <a:pPr>
              <a:buFont typeface="Wingdings" panose="05000000000000000000" pitchFamily="2" charset="2"/>
              <a:buChar char="v"/>
            </a:pPr>
            <a:r>
              <a:rPr lang="es-ES" dirty="0"/>
              <a:t>Didáctico</a:t>
            </a:r>
          </a:p>
          <a:p>
            <a:pPr>
              <a:buFont typeface="Wingdings" panose="05000000000000000000" pitchFamily="2" charset="2"/>
              <a:buChar char="v"/>
            </a:pPr>
            <a:r>
              <a:rPr lang="es-ES" dirty="0"/>
              <a:t>Uso de TIC</a:t>
            </a:r>
          </a:p>
        </p:txBody>
      </p:sp>
      <p:sp>
        <p:nvSpPr>
          <p:cNvPr id="3" name="Subtítulo 2">
            <a:extLst>
              <a:ext uri="{FF2B5EF4-FFF2-40B4-BE49-F238E27FC236}">
                <a16:creationId xmlns:a16="http://schemas.microsoft.com/office/drawing/2014/main" id="{AA28A2AE-8EBE-49F1-B176-0F1F556DDE94}"/>
              </a:ext>
            </a:extLst>
          </p:cNvPr>
          <p:cNvSpPr>
            <a:spLocks noGrp="1"/>
          </p:cNvSpPr>
          <p:nvPr>
            <p:ph type="subTitle" idx="3"/>
          </p:nvPr>
        </p:nvSpPr>
        <p:spPr>
          <a:xfrm>
            <a:off x="1775638" y="-16363"/>
            <a:ext cx="5790160" cy="669300"/>
          </a:xfrm>
        </p:spPr>
        <p:txBody>
          <a:bodyPr/>
          <a:lstStyle/>
          <a:p>
            <a:r>
              <a:rPr lang="es-ES" b="1" dirty="0">
                <a:effectLst>
                  <a:outerShdw blurRad="38100" dist="38100" dir="2700000" algn="tl">
                    <a:srgbClr val="000000">
                      <a:alpha val="43137"/>
                    </a:srgbClr>
                  </a:outerShdw>
                </a:effectLst>
              </a:rPr>
              <a:t>“PLAN DE TRABAJO”</a:t>
            </a:r>
          </a:p>
        </p:txBody>
      </p:sp>
      <p:pic>
        <p:nvPicPr>
          <p:cNvPr id="4" name="Imagen 3">
            <a:extLst>
              <a:ext uri="{FF2B5EF4-FFF2-40B4-BE49-F238E27FC236}">
                <a16:creationId xmlns:a16="http://schemas.microsoft.com/office/drawing/2014/main" id="{2DF0D284-B74B-4513-8B34-AD8799FB8639}"/>
              </a:ext>
            </a:extLst>
          </p:cNvPr>
          <p:cNvPicPr>
            <a:picLocks noChangeAspect="1"/>
          </p:cNvPicPr>
          <p:nvPr/>
        </p:nvPicPr>
        <p:blipFill>
          <a:blip r:embed="rId2"/>
          <a:stretch>
            <a:fillRect/>
          </a:stretch>
        </p:blipFill>
        <p:spPr>
          <a:xfrm>
            <a:off x="4543561" y="2785507"/>
            <a:ext cx="3022237" cy="2039706"/>
          </a:xfrm>
          <a:prstGeom prst="rect">
            <a:avLst/>
          </a:prstGeom>
        </p:spPr>
      </p:pic>
    </p:spTree>
    <p:extLst>
      <p:ext uri="{BB962C8B-B14F-4D97-AF65-F5344CB8AC3E}">
        <p14:creationId xmlns:p14="http://schemas.microsoft.com/office/powerpoint/2010/main" val="42389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1000"/>
                                        <p:tgtEl>
                                          <p:spTgt spid="2">
                                            <p:txEl>
                                              <p:pRg st="1" end="1"/>
                                            </p:txEl>
                                          </p:spTgt>
                                        </p:tgtEl>
                                      </p:cBhvr>
                                    </p:animEffect>
                                    <p:anim calcmode="lin" valueType="num">
                                      <p:cBhvr>
                                        <p:cTn id="2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1000"/>
                                        <p:tgtEl>
                                          <p:spTgt spid="2">
                                            <p:txEl>
                                              <p:pRg st="2" end="2"/>
                                            </p:txEl>
                                          </p:spTgt>
                                        </p:tgtEl>
                                      </p:cBhvr>
                                    </p:animEffect>
                                    <p:anim calcmode="lin" valueType="num">
                                      <p:cBhvr>
                                        <p:cTn id="3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1000"/>
                                        <p:tgtEl>
                                          <p:spTgt spid="2">
                                            <p:txEl>
                                              <p:pRg st="3" end="3"/>
                                            </p:txEl>
                                          </p:spTgt>
                                        </p:tgtEl>
                                      </p:cBhvr>
                                    </p:animEffect>
                                    <p:anim calcmode="lin" valueType="num">
                                      <p:cBhvr>
                                        <p:cTn id="4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1000"/>
                                        <p:tgtEl>
                                          <p:spTgt spid="2">
                                            <p:txEl>
                                              <p:pRg st="4" end="4"/>
                                            </p:txEl>
                                          </p:spTgt>
                                        </p:tgtEl>
                                      </p:cBhvr>
                                    </p:animEffect>
                                    <p:anim calcmode="lin" valueType="num">
                                      <p:cBhvr>
                                        <p:cTn id="4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fade">
                                      <p:cBhvr>
                                        <p:cTn id="53" dur="1000"/>
                                        <p:tgtEl>
                                          <p:spTgt spid="2">
                                            <p:txEl>
                                              <p:pRg st="6" end="6"/>
                                            </p:txEl>
                                          </p:spTgt>
                                        </p:tgtEl>
                                      </p:cBhvr>
                                    </p:animEffect>
                                    <p:anim calcmode="lin" valueType="num">
                                      <p:cBhvr>
                                        <p:cTn id="5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xEl>
                                              <p:pRg st="7" end="7"/>
                                            </p:txEl>
                                          </p:spTgt>
                                        </p:tgtEl>
                                        <p:attrNameLst>
                                          <p:attrName>style.visibility</p:attrName>
                                        </p:attrNameLst>
                                      </p:cBhvr>
                                      <p:to>
                                        <p:strVal val="visible"/>
                                      </p:to>
                                    </p:set>
                                    <p:animEffect transition="in" filter="fade">
                                      <p:cBhvr>
                                        <p:cTn id="60" dur="1000"/>
                                        <p:tgtEl>
                                          <p:spTgt spid="2">
                                            <p:txEl>
                                              <p:pRg st="7" end="7"/>
                                            </p:txEl>
                                          </p:spTgt>
                                        </p:tgtEl>
                                      </p:cBhvr>
                                    </p:animEffect>
                                    <p:anim calcmode="lin" valueType="num">
                                      <p:cBhvr>
                                        <p:cTn id="6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Effect transition="in" filter="fade">
                                      <p:cBhvr>
                                        <p:cTn id="67" dur="1000"/>
                                        <p:tgtEl>
                                          <p:spTgt spid="2">
                                            <p:txEl>
                                              <p:pRg st="8" end="8"/>
                                            </p:txEl>
                                          </p:spTgt>
                                        </p:tgtEl>
                                      </p:cBhvr>
                                    </p:animEffect>
                                    <p:anim calcmode="lin" valueType="num">
                                      <p:cBhvr>
                                        <p:cTn id="6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txEl>
                                              <p:pRg st="9" end="9"/>
                                            </p:txEl>
                                          </p:spTgt>
                                        </p:tgtEl>
                                        <p:attrNameLst>
                                          <p:attrName>style.visibility</p:attrName>
                                        </p:attrNameLst>
                                      </p:cBhvr>
                                      <p:to>
                                        <p:strVal val="visible"/>
                                      </p:to>
                                    </p:set>
                                    <p:animEffect transition="in" filter="fade">
                                      <p:cBhvr>
                                        <p:cTn id="74" dur="1000"/>
                                        <p:tgtEl>
                                          <p:spTgt spid="2">
                                            <p:txEl>
                                              <p:pRg st="9" end="9"/>
                                            </p:txEl>
                                          </p:spTgt>
                                        </p:tgtEl>
                                      </p:cBhvr>
                                    </p:animEffect>
                                    <p:anim calcmode="lin" valueType="num">
                                      <p:cBhvr>
                                        <p:cTn id="7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
                                            <p:txEl>
                                              <p:pRg st="10" end="10"/>
                                            </p:txEl>
                                          </p:spTgt>
                                        </p:tgtEl>
                                        <p:attrNameLst>
                                          <p:attrName>style.visibility</p:attrName>
                                        </p:attrNameLst>
                                      </p:cBhvr>
                                      <p:to>
                                        <p:strVal val="visible"/>
                                      </p:to>
                                    </p:set>
                                    <p:animEffect transition="in" filter="fade">
                                      <p:cBhvr>
                                        <p:cTn id="81" dur="1000"/>
                                        <p:tgtEl>
                                          <p:spTgt spid="2">
                                            <p:txEl>
                                              <p:pRg st="10" end="10"/>
                                            </p:txEl>
                                          </p:spTgt>
                                        </p:tgtEl>
                                      </p:cBhvr>
                                    </p:animEffect>
                                    <p:anim calcmode="lin" valueType="num">
                                      <p:cBhvr>
                                        <p:cTn id="8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
                                            <p:txEl>
                                              <p:pRg st="11" end="11"/>
                                            </p:txEl>
                                          </p:spTgt>
                                        </p:tgtEl>
                                        <p:attrNameLst>
                                          <p:attrName>style.visibility</p:attrName>
                                        </p:attrNameLst>
                                      </p:cBhvr>
                                      <p:to>
                                        <p:strVal val="visible"/>
                                      </p:to>
                                    </p:set>
                                    <p:animEffect transition="in" filter="fade">
                                      <p:cBhvr>
                                        <p:cTn id="88" dur="1000"/>
                                        <p:tgtEl>
                                          <p:spTgt spid="2">
                                            <p:txEl>
                                              <p:pRg st="11" end="11"/>
                                            </p:txEl>
                                          </p:spTgt>
                                        </p:tgtEl>
                                      </p:cBhvr>
                                    </p:animEffect>
                                    <p:anim calcmode="lin" valueType="num">
                                      <p:cBhvr>
                                        <p:cTn id="89"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0"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
                                            <p:txEl>
                                              <p:pRg st="12" end="12"/>
                                            </p:txEl>
                                          </p:spTgt>
                                        </p:tgtEl>
                                        <p:attrNameLst>
                                          <p:attrName>style.visibility</p:attrName>
                                        </p:attrNameLst>
                                      </p:cBhvr>
                                      <p:to>
                                        <p:strVal val="visible"/>
                                      </p:to>
                                    </p:set>
                                    <p:animEffect transition="in" filter="fade">
                                      <p:cBhvr>
                                        <p:cTn id="95" dur="1000"/>
                                        <p:tgtEl>
                                          <p:spTgt spid="2">
                                            <p:txEl>
                                              <p:pRg st="12" end="12"/>
                                            </p:txEl>
                                          </p:spTgt>
                                        </p:tgtEl>
                                      </p:cBhvr>
                                    </p:animEffect>
                                    <p:anim calcmode="lin" valueType="num">
                                      <p:cBhvr>
                                        <p:cTn id="9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7"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
                                            <p:txEl>
                                              <p:pRg st="13" end="13"/>
                                            </p:txEl>
                                          </p:spTgt>
                                        </p:tgtEl>
                                        <p:attrNameLst>
                                          <p:attrName>style.visibility</p:attrName>
                                        </p:attrNameLst>
                                      </p:cBhvr>
                                      <p:to>
                                        <p:strVal val="visible"/>
                                      </p:to>
                                    </p:set>
                                    <p:animEffect transition="in" filter="fade">
                                      <p:cBhvr>
                                        <p:cTn id="102" dur="1000"/>
                                        <p:tgtEl>
                                          <p:spTgt spid="2">
                                            <p:txEl>
                                              <p:pRg st="13" end="13"/>
                                            </p:txEl>
                                          </p:spTgt>
                                        </p:tgtEl>
                                      </p:cBhvr>
                                    </p:animEffect>
                                    <p:anim calcmode="lin" valueType="num">
                                      <p:cBhvr>
                                        <p:cTn id="10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04"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
                                            <p:txEl>
                                              <p:pRg st="14" end="14"/>
                                            </p:txEl>
                                          </p:spTgt>
                                        </p:tgtEl>
                                        <p:attrNameLst>
                                          <p:attrName>style.visibility</p:attrName>
                                        </p:attrNameLst>
                                      </p:cBhvr>
                                      <p:to>
                                        <p:strVal val="visible"/>
                                      </p:to>
                                    </p:set>
                                    <p:animEffect transition="in" filter="fade">
                                      <p:cBhvr>
                                        <p:cTn id="109" dur="1000"/>
                                        <p:tgtEl>
                                          <p:spTgt spid="2">
                                            <p:txEl>
                                              <p:pRg st="14" end="14"/>
                                            </p:txEl>
                                          </p:spTgt>
                                        </p:tgtEl>
                                      </p:cBhvr>
                                    </p:animEffect>
                                    <p:anim calcmode="lin" valueType="num">
                                      <p:cBhvr>
                                        <p:cTn id="110"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111"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
                                            <p:txEl>
                                              <p:pRg st="15" end="15"/>
                                            </p:txEl>
                                          </p:spTgt>
                                        </p:tgtEl>
                                        <p:attrNameLst>
                                          <p:attrName>style.visibility</p:attrName>
                                        </p:attrNameLst>
                                      </p:cBhvr>
                                      <p:to>
                                        <p:strVal val="visible"/>
                                      </p:to>
                                    </p:set>
                                    <p:animEffect transition="in" filter="fade">
                                      <p:cBhvr>
                                        <p:cTn id="116" dur="1000"/>
                                        <p:tgtEl>
                                          <p:spTgt spid="2">
                                            <p:txEl>
                                              <p:pRg st="15" end="15"/>
                                            </p:txEl>
                                          </p:spTgt>
                                        </p:tgtEl>
                                      </p:cBhvr>
                                    </p:animEffect>
                                    <p:anim calcmode="lin" valueType="num">
                                      <p:cBhvr>
                                        <p:cTn id="117"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118"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
                                            <p:txEl>
                                              <p:pRg st="16" end="16"/>
                                            </p:txEl>
                                          </p:spTgt>
                                        </p:tgtEl>
                                        <p:attrNameLst>
                                          <p:attrName>style.visibility</p:attrName>
                                        </p:attrNameLst>
                                      </p:cBhvr>
                                      <p:to>
                                        <p:strVal val="visible"/>
                                      </p:to>
                                    </p:set>
                                    <p:animEffect transition="in" filter="fade">
                                      <p:cBhvr>
                                        <p:cTn id="123" dur="1000"/>
                                        <p:tgtEl>
                                          <p:spTgt spid="2">
                                            <p:txEl>
                                              <p:pRg st="16" end="16"/>
                                            </p:txEl>
                                          </p:spTgt>
                                        </p:tgtEl>
                                      </p:cBhvr>
                                    </p:animEffect>
                                    <p:anim calcmode="lin" valueType="num">
                                      <p:cBhvr>
                                        <p:cTn id="124"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125"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2">
                                            <p:txEl>
                                              <p:pRg st="17" end="17"/>
                                            </p:txEl>
                                          </p:spTgt>
                                        </p:tgtEl>
                                        <p:attrNameLst>
                                          <p:attrName>style.visibility</p:attrName>
                                        </p:attrNameLst>
                                      </p:cBhvr>
                                      <p:to>
                                        <p:strVal val="visible"/>
                                      </p:to>
                                    </p:set>
                                    <p:animEffect transition="in" filter="fade">
                                      <p:cBhvr>
                                        <p:cTn id="130" dur="1000"/>
                                        <p:tgtEl>
                                          <p:spTgt spid="2">
                                            <p:txEl>
                                              <p:pRg st="17" end="17"/>
                                            </p:txEl>
                                          </p:spTgt>
                                        </p:tgtEl>
                                      </p:cBhvr>
                                    </p:animEffect>
                                    <p:anim calcmode="lin" valueType="num">
                                      <p:cBhvr>
                                        <p:cTn id="131"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132" dur="1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2">
                                            <p:txEl>
                                              <p:pRg st="18" end="18"/>
                                            </p:txEl>
                                          </p:spTgt>
                                        </p:tgtEl>
                                        <p:attrNameLst>
                                          <p:attrName>style.visibility</p:attrName>
                                        </p:attrNameLst>
                                      </p:cBhvr>
                                      <p:to>
                                        <p:strVal val="visible"/>
                                      </p:to>
                                    </p:set>
                                    <p:animEffect transition="in" filter="fade">
                                      <p:cBhvr>
                                        <p:cTn id="137" dur="1000"/>
                                        <p:tgtEl>
                                          <p:spTgt spid="2">
                                            <p:txEl>
                                              <p:pRg st="18" end="18"/>
                                            </p:txEl>
                                          </p:spTgt>
                                        </p:tgtEl>
                                      </p:cBhvr>
                                    </p:animEffect>
                                    <p:anim calcmode="lin" valueType="num">
                                      <p:cBhvr>
                                        <p:cTn id="138"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139" dur="1000" fill="hold"/>
                                        <p:tgtEl>
                                          <p:spTgt spid="2">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2">
                                            <p:txEl>
                                              <p:pRg st="19" end="19"/>
                                            </p:txEl>
                                          </p:spTgt>
                                        </p:tgtEl>
                                        <p:attrNameLst>
                                          <p:attrName>style.visibility</p:attrName>
                                        </p:attrNameLst>
                                      </p:cBhvr>
                                      <p:to>
                                        <p:strVal val="visible"/>
                                      </p:to>
                                    </p:set>
                                    <p:animEffect transition="in" filter="fade">
                                      <p:cBhvr>
                                        <p:cTn id="144" dur="1000"/>
                                        <p:tgtEl>
                                          <p:spTgt spid="2">
                                            <p:txEl>
                                              <p:pRg st="19" end="19"/>
                                            </p:txEl>
                                          </p:spTgt>
                                        </p:tgtEl>
                                      </p:cBhvr>
                                    </p:animEffect>
                                    <p:anim calcmode="lin" valueType="num">
                                      <p:cBhvr>
                                        <p:cTn id="145"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146" dur="1000" fill="hold"/>
                                        <p:tgtEl>
                                          <p:spTgt spid="2">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B8F7274-416D-4E8D-AC4F-E16C231B5903}"/>
              </a:ext>
            </a:extLst>
          </p:cNvPr>
          <p:cNvSpPr>
            <a:spLocks noGrp="1"/>
          </p:cNvSpPr>
          <p:nvPr>
            <p:ph type="body" idx="1"/>
          </p:nvPr>
        </p:nvSpPr>
        <p:spPr>
          <a:xfrm>
            <a:off x="300206" y="715835"/>
            <a:ext cx="7752600" cy="2973663"/>
          </a:xfrm>
        </p:spPr>
        <p:txBody>
          <a:bodyPr/>
          <a:lstStyle/>
          <a:p>
            <a:r>
              <a:rPr lang="es-ES" b="1" dirty="0"/>
              <a:t>Módulo I. Desarrollo humano</a:t>
            </a:r>
          </a:p>
          <a:p>
            <a:endParaRPr lang="es-ES" b="1" dirty="0"/>
          </a:p>
          <a:p>
            <a:r>
              <a:rPr lang="es-ES" b="1" dirty="0"/>
              <a:t>Módulo II. Administración y recursos humanos</a:t>
            </a:r>
          </a:p>
          <a:p>
            <a:endParaRPr lang="es-ES" b="1" dirty="0"/>
          </a:p>
          <a:p>
            <a:r>
              <a:rPr lang="es-ES" b="1" dirty="0"/>
              <a:t>Módulo III. Atención al cliente. </a:t>
            </a:r>
          </a:p>
          <a:p>
            <a:endParaRPr lang="es-ES" b="1" dirty="0"/>
          </a:p>
          <a:p>
            <a:r>
              <a:rPr lang="es-ES" b="1" dirty="0"/>
              <a:t>Módulo IV. Sistemas de capacitación</a:t>
            </a:r>
          </a:p>
          <a:p>
            <a:endParaRPr lang="es-ES" b="1" dirty="0"/>
          </a:p>
          <a:p>
            <a:r>
              <a:rPr lang="es-ES" b="1" dirty="0"/>
              <a:t>Módulo V. Investigación en enfermería</a:t>
            </a:r>
          </a:p>
          <a:p>
            <a:endParaRPr lang="es-ES" b="1" dirty="0"/>
          </a:p>
          <a:p>
            <a:pPr marL="127000" indent="0">
              <a:buNone/>
            </a:pPr>
            <a:endParaRPr lang="es-ES" b="1" dirty="0"/>
          </a:p>
          <a:p>
            <a:pPr marL="127000" indent="0">
              <a:buNone/>
            </a:pPr>
            <a:endParaRPr lang="es-ES" b="1" dirty="0"/>
          </a:p>
        </p:txBody>
      </p:sp>
      <p:sp>
        <p:nvSpPr>
          <p:cNvPr id="3" name="Subtítulo 2">
            <a:extLst>
              <a:ext uri="{FF2B5EF4-FFF2-40B4-BE49-F238E27FC236}">
                <a16:creationId xmlns:a16="http://schemas.microsoft.com/office/drawing/2014/main" id="{94BD2F4F-9D89-4B1E-9665-E3795F8E4E57}"/>
              </a:ext>
            </a:extLst>
          </p:cNvPr>
          <p:cNvSpPr>
            <a:spLocks noGrp="1"/>
          </p:cNvSpPr>
          <p:nvPr>
            <p:ph type="subTitle" idx="3"/>
          </p:nvPr>
        </p:nvSpPr>
        <p:spPr>
          <a:xfrm>
            <a:off x="714875" y="46535"/>
            <a:ext cx="7752600" cy="669300"/>
          </a:xfrm>
        </p:spPr>
        <p:txBody>
          <a:bodyPr/>
          <a:lstStyle/>
          <a:p>
            <a:r>
              <a:rPr lang="es-ES" b="1" dirty="0"/>
              <a:t>DESARROLLO POR MÒDULO</a:t>
            </a:r>
          </a:p>
        </p:txBody>
      </p:sp>
      <p:pic>
        <p:nvPicPr>
          <p:cNvPr id="4" name="Imagen 3">
            <a:extLst>
              <a:ext uri="{FF2B5EF4-FFF2-40B4-BE49-F238E27FC236}">
                <a16:creationId xmlns:a16="http://schemas.microsoft.com/office/drawing/2014/main" id="{B12753A0-5E59-4DD6-9E16-E5EC866596F9}"/>
              </a:ext>
            </a:extLst>
          </p:cNvPr>
          <p:cNvPicPr>
            <a:picLocks noChangeAspect="1"/>
          </p:cNvPicPr>
          <p:nvPr/>
        </p:nvPicPr>
        <p:blipFill>
          <a:blip r:embed="rId2"/>
          <a:stretch>
            <a:fillRect/>
          </a:stretch>
        </p:blipFill>
        <p:spPr>
          <a:xfrm>
            <a:off x="3217528" y="3062175"/>
            <a:ext cx="4214629" cy="1896583"/>
          </a:xfrm>
          <a:prstGeom prst="rect">
            <a:avLst/>
          </a:prstGeom>
        </p:spPr>
      </p:pic>
    </p:spTree>
    <p:extLst>
      <p:ext uri="{BB962C8B-B14F-4D97-AF65-F5344CB8AC3E}">
        <p14:creationId xmlns:p14="http://schemas.microsoft.com/office/powerpoint/2010/main" val="150063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32"/>
          <p:cNvSpPr txBox="1">
            <a:spLocks noGrp="1"/>
          </p:cNvSpPr>
          <p:nvPr>
            <p:ph type="body" idx="1"/>
          </p:nvPr>
        </p:nvSpPr>
        <p:spPr>
          <a:xfrm>
            <a:off x="172123" y="1144636"/>
            <a:ext cx="5270290" cy="265281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lang="es-MX" dirty="0">
              <a:latin typeface="Arial Black" panose="020B0A04020102020204" pitchFamily="34" charset="0"/>
            </a:endParaRPr>
          </a:p>
          <a:p>
            <a:pPr marL="0" lvl="0" indent="0" algn="l" rtl="0">
              <a:lnSpc>
                <a:spcPct val="100000"/>
              </a:lnSpc>
              <a:spcBef>
                <a:spcPts val="0"/>
              </a:spcBef>
              <a:spcAft>
                <a:spcPts val="0"/>
              </a:spcAft>
              <a:buClr>
                <a:schemeClr val="dk1"/>
              </a:buClr>
              <a:buSzPts val="1100"/>
              <a:buFont typeface="Arial"/>
              <a:buNone/>
            </a:pPr>
            <a:endParaRPr lang="es-MX" dirty="0">
              <a:latin typeface="Arial Black" panose="020B0A04020102020204" pitchFamily="34" charset="0"/>
            </a:endParaRPr>
          </a:p>
          <a:p>
            <a:pPr marL="342900" indent="-342900">
              <a:buClr>
                <a:schemeClr val="dk1"/>
              </a:buClr>
              <a:buSzPts val="1100"/>
              <a:buFont typeface="+mj-lt"/>
              <a:buAutoNum type="arabicPeriod"/>
            </a:pPr>
            <a:r>
              <a:rPr lang="es-MX" sz="1600" b="1" dirty="0">
                <a:solidFill>
                  <a:srgbClr val="00FF00"/>
                </a:solidFill>
                <a:latin typeface="Arial Black" panose="020B0A04020102020204" pitchFamily="34" charset="0"/>
              </a:rPr>
              <a:t>NOMBRE COMPLETO</a:t>
            </a:r>
          </a:p>
          <a:p>
            <a:pPr marL="342900" indent="-342900">
              <a:buClr>
                <a:schemeClr val="dk1"/>
              </a:buClr>
              <a:buSzPts val="1100"/>
              <a:buFont typeface="+mj-lt"/>
              <a:buAutoNum type="arabicPeriod"/>
            </a:pPr>
            <a:r>
              <a:rPr lang="es-MX" sz="1600" b="1" dirty="0">
                <a:solidFill>
                  <a:srgbClr val="FFFF00"/>
                </a:solidFill>
                <a:latin typeface="Arial Black" panose="020B0A04020102020204" pitchFamily="34" charset="0"/>
              </a:rPr>
              <a:t>DÓNDE LABORAN ACTUALMENTE</a:t>
            </a:r>
          </a:p>
          <a:p>
            <a:pPr marL="342900" indent="-342900">
              <a:buClr>
                <a:schemeClr val="dk1"/>
              </a:buClr>
              <a:buSzPts val="1100"/>
              <a:buFont typeface="+mj-lt"/>
              <a:buAutoNum type="arabicPeriod"/>
            </a:pPr>
            <a:r>
              <a:rPr lang="es-ES" sz="1600" b="1" dirty="0">
                <a:solidFill>
                  <a:schemeClr val="accent6"/>
                </a:solidFill>
                <a:latin typeface="Arial Black" panose="020B0A04020102020204" pitchFamily="34" charset="0"/>
              </a:rPr>
              <a:t>¿CUÀL ES SU MAYOR OBJETIVO EN LA VIDA?</a:t>
            </a:r>
          </a:p>
          <a:p>
            <a:pPr marL="342900" indent="-342900">
              <a:buClr>
                <a:schemeClr val="dk1"/>
              </a:buClr>
              <a:buSzPts val="1100"/>
              <a:buFont typeface="+mj-lt"/>
              <a:buAutoNum type="arabicPeriod"/>
            </a:pPr>
            <a:r>
              <a:rPr lang="es-ES" sz="1600" b="1" dirty="0">
                <a:solidFill>
                  <a:schemeClr val="accent6"/>
                </a:solidFill>
                <a:latin typeface="Arial Black" panose="020B0A04020102020204" pitchFamily="34" charset="0"/>
              </a:rPr>
              <a:t>OBJETIVO DE LA ENFERMERÍA HOY EN DÌA </a:t>
            </a:r>
            <a:endParaRPr lang="es-MX" sz="1600" b="1" dirty="0">
              <a:solidFill>
                <a:schemeClr val="accent6"/>
              </a:solidFill>
              <a:latin typeface="Arial Black" panose="020B0A04020102020204" pitchFamily="34" charset="0"/>
            </a:endParaRPr>
          </a:p>
          <a:p>
            <a:pPr marL="342900" indent="-342900">
              <a:buClr>
                <a:schemeClr val="dk1"/>
              </a:buClr>
              <a:buSzPts val="1100"/>
              <a:buFont typeface="+mj-lt"/>
              <a:buAutoNum type="arabicPeriod"/>
            </a:pPr>
            <a:r>
              <a:rPr lang="es-MX" sz="1600" b="1" dirty="0">
                <a:solidFill>
                  <a:schemeClr val="accent6">
                    <a:lumMod val="75000"/>
                  </a:schemeClr>
                </a:solidFill>
                <a:latin typeface="Arial Black" panose="020B0A04020102020204" pitchFamily="34" charset="0"/>
              </a:rPr>
              <a:t>¿QUÈ SIGNIFICA SER ENFERMERO?</a:t>
            </a:r>
          </a:p>
          <a:p>
            <a:pPr marL="342900" indent="-342900">
              <a:buClr>
                <a:schemeClr val="dk1"/>
              </a:buClr>
              <a:buSzPts val="1100"/>
              <a:buFont typeface="+mj-lt"/>
              <a:buAutoNum type="arabicPeriod"/>
            </a:pPr>
            <a:endParaRPr lang="es-MX" dirty="0"/>
          </a:p>
          <a:p>
            <a:pPr marL="0" lvl="0" indent="0" algn="l" rtl="0">
              <a:lnSpc>
                <a:spcPct val="100000"/>
              </a:lnSpc>
              <a:spcBef>
                <a:spcPts val="0"/>
              </a:spcBef>
              <a:spcAft>
                <a:spcPts val="0"/>
              </a:spcAft>
              <a:buSzPts val="1600"/>
              <a:buNone/>
            </a:pPr>
            <a:endParaRPr lang="es-MX" dirty="0"/>
          </a:p>
          <a:p>
            <a:pPr marL="0" lvl="0" indent="0" algn="l" rtl="0">
              <a:lnSpc>
                <a:spcPct val="100000"/>
              </a:lnSpc>
              <a:spcBef>
                <a:spcPts val="0"/>
              </a:spcBef>
              <a:spcAft>
                <a:spcPts val="0"/>
              </a:spcAft>
              <a:buSzPts val="1600"/>
              <a:buNone/>
            </a:pPr>
            <a:endParaRPr dirty="0"/>
          </a:p>
        </p:txBody>
      </p:sp>
      <p:grpSp>
        <p:nvGrpSpPr>
          <p:cNvPr id="1394" name="Google Shape;1394;p32"/>
          <p:cNvGrpSpPr/>
          <p:nvPr/>
        </p:nvGrpSpPr>
        <p:grpSpPr>
          <a:xfrm>
            <a:off x="5464885" y="1232684"/>
            <a:ext cx="3305024" cy="2564766"/>
            <a:chOff x="3804623" y="931514"/>
            <a:chExt cx="4311631" cy="3283920"/>
          </a:xfrm>
        </p:grpSpPr>
        <p:grpSp>
          <p:nvGrpSpPr>
            <p:cNvPr id="1395" name="Google Shape;1395;p32"/>
            <p:cNvGrpSpPr/>
            <p:nvPr/>
          </p:nvGrpSpPr>
          <p:grpSpPr>
            <a:xfrm>
              <a:off x="3804623" y="931514"/>
              <a:ext cx="4311631" cy="3283920"/>
              <a:chOff x="3420275" y="729475"/>
              <a:chExt cx="4831500" cy="3679875"/>
            </a:xfrm>
          </p:grpSpPr>
          <p:sp>
            <p:nvSpPr>
              <p:cNvPr id="1396" name="Google Shape;1396;p32"/>
              <p:cNvSpPr/>
              <p:nvPr/>
            </p:nvSpPr>
            <p:spPr>
              <a:xfrm>
                <a:off x="3586250" y="883825"/>
                <a:ext cx="4503600" cy="27462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32"/>
              <p:cNvSpPr/>
              <p:nvPr/>
            </p:nvSpPr>
            <p:spPr>
              <a:xfrm>
                <a:off x="5009044" y="3786200"/>
                <a:ext cx="1649975" cy="623150"/>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3420275" y="729475"/>
                <a:ext cx="4831500" cy="3056700"/>
              </a:xfrm>
              <a:prstGeom prst="roundRect">
                <a:avLst>
                  <a:gd name="adj" fmla="val 385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32"/>
              <p:cNvSpPr/>
              <p:nvPr/>
            </p:nvSpPr>
            <p:spPr>
              <a:xfrm>
                <a:off x="3453125" y="762775"/>
                <a:ext cx="4765800" cy="2990100"/>
              </a:xfrm>
              <a:prstGeom prst="roundRect">
                <a:avLst>
                  <a:gd name="adj" fmla="val 3282"/>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400" name="Google Shape;1400;p32"/>
            <p:cNvCxnSpPr/>
            <p:nvPr/>
          </p:nvCxnSpPr>
          <p:spPr>
            <a:xfrm>
              <a:off x="5238353" y="4162783"/>
              <a:ext cx="1451100" cy="0"/>
            </a:xfrm>
            <a:prstGeom prst="straightConnector1">
              <a:avLst/>
            </a:prstGeom>
            <a:noFill/>
            <a:ln w="19050" cap="flat" cmpd="sng">
              <a:solidFill>
                <a:schemeClr val="accent2"/>
              </a:solidFill>
              <a:prstDash val="solid"/>
              <a:round/>
              <a:headEnd type="none" w="sm" len="sm"/>
              <a:tailEnd type="none" w="sm" len="sm"/>
            </a:ln>
          </p:spPr>
        </p:cxnSp>
      </p:grpSp>
      <p:sp>
        <p:nvSpPr>
          <p:cNvPr id="1402" name="Google Shape;1402;p32"/>
          <p:cNvSpPr/>
          <p:nvPr/>
        </p:nvSpPr>
        <p:spPr>
          <a:xfrm>
            <a:off x="8175009" y="-151387"/>
            <a:ext cx="594900" cy="450300"/>
          </a:xfrm>
          <a:prstGeom prst="triangle">
            <a:avLst>
              <a:gd name="adj" fmla="val 50000"/>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32"/>
          <p:cNvSpPr txBox="1">
            <a:spLocks noGrp="1"/>
          </p:cNvSpPr>
          <p:nvPr>
            <p:ph type="subTitle" idx="3"/>
          </p:nvPr>
        </p:nvSpPr>
        <p:spPr>
          <a:xfrm>
            <a:off x="719859" y="152019"/>
            <a:ext cx="7752600" cy="669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 sz="4000" dirty="0">
                <a:latin typeface="Arial Black" panose="020B0A04020102020204" pitchFamily="34" charset="0"/>
              </a:rPr>
              <a:t>PRESENTACIÓN </a:t>
            </a:r>
            <a:r>
              <a:rPr lang="es-ES" sz="4000" dirty="0">
                <a:latin typeface="Arial Black" panose="020B0A04020102020204" pitchFamily="34" charset="0"/>
              </a:rPr>
              <a:t>GENERAL</a:t>
            </a:r>
            <a:endParaRPr sz="4000" dirty="0">
              <a:latin typeface="Arial Black" panose="020B0A04020102020204" pitchFamily="34" charset="0"/>
            </a:endParaRPr>
          </a:p>
        </p:txBody>
      </p:sp>
      <p:pic>
        <p:nvPicPr>
          <p:cNvPr id="3074" name="Picture 2" descr="Conectados! Así iniciaron las clases en línea del Tec ante COVID-19 |  Tecnológico de Monterrey">
            <a:extLst>
              <a:ext uri="{FF2B5EF4-FFF2-40B4-BE49-F238E27FC236}">
                <a16:creationId xmlns:a16="http://schemas.microsoft.com/office/drawing/2014/main" id="{8195F7D0-1FBB-4C44-89B4-907A69902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220" y="1352567"/>
            <a:ext cx="3048900" cy="1874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3">
                                            <p:txEl>
                                              <p:pRg st="0" end="0"/>
                                            </p:txEl>
                                          </p:spTgt>
                                        </p:tgtEl>
                                        <p:attrNameLst>
                                          <p:attrName>style.visibility</p:attrName>
                                        </p:attrNameLst>
                                      </p:cBhvr>
                                      <p:to>
                                        <p:strVal val="visible"/>
                                      </p:to>
                                    </p:set>
                                    <p:animEffect transition="in" filter="fade">
                                      <p:cBhvr>
                                        <p:cTn id="7" dur="500"/>
                                        <p:tgtEl>
                                          <p:spTgt spid="1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93">
                                            <p:txEl>
                                              <p:pRg st="2" end="2"/>
                                            </p:txEl>
                                          </p:spTgt>
                                        </p:tgtEl>
                                        <p:attrNameLst>
                                          <p:attrName>style.visibility</p:attrName>
                                        </p:attrNameLst>
                                      </p:cBhvr>
                                      <p:to>
                                        <p:strVal val="visible"/>
                                      </p:to>
                                    </p:set>
                                    <p:animEffect transition="in" filter="fade">
                                      <p:cBhvr>
                                        <p:cTn id="12" dur="1000"/>
                                        <p:tgtEl>
                                          <p:spTgt spid="1393">
                                            <p:txEl>
                                              <p:pRg st="2" end="2"/>
                                            </p:txEl>
                                          </p:spTgt>
                                        </p:tgtEl>
                                      </p:cBhvr>
                                    </p:animEffect>
                                    <p:anim calcmode="lin" valueType="num">
                                      <p:cBhvr>
                                        <p:cTn id="13" dur="1000" fill="hold"/>
                                        <p:tgtEl>
                                          <p:spTgt spid="139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3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93">
                                            <p:txEl>
                                              <p:pRg st="3" end="3"/>
                                            </p:txEl>
                                          </p:spTgt>
                                        </p:tgtEl>
                                        <p:attrNameLst>
                                          <p:attrName>style.visibility</p:attrName>
                                        </p:attrNameLst>
                                      </p:cBhvr>
                                      <p:to>
                                        <p:strVal val="visible"/>
                                      </p:to>
                                    </p:set>
                                    <p:animEffect transition="in" filter="fade">
                                      <p:cBhvr>
                                        <p:cTn id="19" dur="1000"/>
                                        <p:tgtEl>
                                          <p:spTgt spid="1393">
                                            <p:txEl>
                                              <p:pRg st="3" end="3"/>
                                            </p:txEl>
                                          </p:spTgt>
                                        </p:tgtEl>
                                      </p:cBhvr>
                                    </p:animEffect>
                                    <p:anim calcmode="lin" valueType="num">
                                      <p:cBhvr>
                                        <p:cTn id="20" dur="1000" fill="hold"/>
                                        <p:tgtEl>
                                          <p:spTgt spid="139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3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93">
                                            <p:txEl>
                                              <p:pRg st="4" end="4"/>
                                            </p:txEl>
                                          </p:spTgt>
                                        </p:tgtEl>
                                        <p:attrNameLst>
                                          <p:attrName>style.visibility</p:attrName>
                                        </p:attrNameLst>
                                      </p:cBhvr>
                                      <p:to>
                                        <p:strVal val="visible"/>
                                      </p:to>
                                    </p:set>
                                    <p:animEffect transition="in" filter="fade">
                                      <p:cBhvr>
                                        <p:cTn id="26" dur="1000"/>
                                        <p:tgtEl>
                                          <p:spTgt spid="1393">
                                            <p:txEl>
                                              <p:pRg st="4" end="4"/>
                                            </p:txEl>
                                          </p:spTgt>
                                        </p:tgtEl>
                                      </p:cBhvr>
                                    </p:animEffect>
                                    <p:anim calcmode="lin" valueType="num">
                                      <p:cBhvr>
                                        <p:cTn id="27" dur="1000" fill="hold"/>
                                        <p:tgtEl>
                                          <p:spTgt spid="139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3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93">
                                            <p:txEl>
                                              <p:pRg st="5" end="5"/>
                                            </p:txEl>
                                          </p:spTgt>
                                        </p:tgtEl>
                                        <p:attrNameLst>
                                          <p:attrName>style.visibility</p:attrName>
                                        </p:attrNameLst>
                                      </p:cBhvr>
                                      <p:to>
                                        <p:strVal val="visible"/>
                                      </p:to>
                                    </p:set>
                                    <p:animEffect transition="in" filter="fade">
                                      <p:cBhvr>
                                        <p:cTn id="33" dur="1000"/>
                                        <p:tgtEl>
                                          <p:spTgt spid="1393">
                                            <p:txEl>
                                              <p:pRg st="5" end="5"/>
                                            </p:txEl>
                                          </p:spTgt>
                                        </p:tgtEl>
                                      </p:cBhvr>
                                    </p:animEffect>
                                    <p:anim calcmode="lin" valueType="num">
                                      <p:cBhvr>
                                        <p:cTn id="34" dur="1000" fill="hold"/>
                                        <p:tgtEl>
                                          <p:spTgt spid="139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39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93">
                                            <p:txEl>
                                              <p:pRg st="6" end="6"/>
                                            </p:txEl>
                                          </p:spTgt>
                                        </p:tgtEl>
                                        <p:attrNameLst>
                                          <p:attrName>style.visibility</p:attrName>
                                        </p:attrNameLst>
                                      </p:cBhvr>
                                      <p:to>
                                        <p:strVal val="visible"/>
                                      </p:to>
                                    </p:set>
                                    <p:animEffect transition="in" filter="fade">
                                      <p:cBhvr>
                                        <p:cTn id="40" dur="1000"/>
                                        <p:tgtEl>
                                          <p:spTgt spid="1393">
                                            <p:txEl>
                                              <p:pRg st="6" end="6"/>
                                            </p:txEl>
                                          </p:spTgt>
                                        </p:tgtEl>
                                      </p:cBhvr>
                                    </p:animEffect>
                                    <p:anim calcmode="lin" valueType="num">
                                      <p:cBhvr>
                                        <p:cTn id="41" dur="1000" fill="hold"/>
                                        <p:tgtEl>
                                          <p:spTgt spid="139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39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 grpId="0" build="p"/>
      <p:bldP spid="14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0"/>
        <p:cNvGrpSpPr/>
        <p:nvPr/>
      </p:nvGrpSpPr>
      <p:grpSpPr>
        <a:xfrm>
          <a:off x="0" y="0"/>
          <a:ext cx="0" cy="0"/>
          <a:chOff x="0" y="0"/>
          <a:chExt cx="0" cy="0"/>
        </a:xfrm>
      </p:grpSpPr>
      <p:pic>
        <p:nvPicPr>
          <p:cNvPr id="4100" name="Picture 4" descr="Integra-teambuilding2">
            <a:extLst>
              <a:ext uri="{FF2B5EF4-FFF2-40B4-BE49-F238E27FC236}">
                <a16:creationId xmlns:a16="http://schemas.microsoft.com/office/drawing/2014/main" id="{DD610AEE-8B0F-4289-A186-CD31C772B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0" y="-24926"/>
            <a:ext cx="9188820" cy="5168426"/>
          </a:xfrm>
          <a:prstGeom prst="rect">
            <a:avLst/>
          </a:prstGeom>
          <a:noFill/>
          <a:extLst>
            <a:ext uri="{909E8E84-426E-40DD-AFC4-6F175D3DCCD1}">
              <a14:hiddenFill xmlns:a14="http://schemas.microsoft.com/office/drawing/2010/main">
                <a:solidFill>
                  <a:srgbClr val="FFFFFF"/>
                </a:solidFill>
              </a14:hiddenFill>
            </a:ext>
          </a:extLst>
        </p:spPr>
      </p:pic>
      <p:sp>
        <p:nvSpPr>
          <p:cNvPr id="751" name="Google Shape;751;p8"/>
          <p:cNvSpPr txBox="1">
            <a:spLocks noGrp="1"/>
          </p:cNvSpPr>
          <p:nvPr>
            <p:ph type="title"/>
          </p:nvPr>
        </p:nvSpPr>
        <p:spPr>
          <a:xfrm>
            <a:off x="2140595" y="1555228"/>
            <a:ext cx="5007936" cy="1368826"/>
          </a:xfrm>
          <a:prstGeom prst="rect">
            <a:avLst/>
          </a:prstGeom>
          <a:solidFill>
            <a:srgbClr val="0B1E5B"/>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2400" dirty="0">
                <a:solidFill>
                  <a:schemeClr val="lt1"/>
                </a:solidFill>
                <a:latin typeface="Arial Black" panose="020B0A04020102020204" pitchFamily="34" charset="0"/>
              </a:rPr>
              <a:t>ACTIVIDAD DE </a:t>
            </a:r>
            <a:br>
              <a:rPr lang="en" sz="2400" dirty="0">
                <a:solidFill>
                  <a:schemeClr val="lt1"/>
                </a:solidFill>
                <a:latin typeface="Arial Black" panose="020B0A04020102020204" pitchFamily="34" charset="0"/>
              </a:rPr>
            </a:br>
            <a:r>
              <a:rPr lang="en" sz="2400" dirty="0">
                <a:solidFill>
                  <a:schemeClr val="lt1"/>
                </a:solidFill>
                <a:latin typeface="Arial Black" panose="020B0A04020102020204" pitchFamily="34" charset="0"/>
              </a:rPr>
              <a:t>INTEGRACIÓN</a:t>
            </a:r>
            <a:br>
              <a:rPr lang="en" sz="2400" dirty="0">
                <a:solidFill>
                  <a:schemeClr val="lt1"/>
                </a:solidFill>
                <a:latin typeface="Arial Black" panose="020B0A04020102020204" pitchFamily="34" charset="0"/>
              </a:rPr>
            </a:br>
            <a:r>
              <a:rPr lang="en" sz="2400" dirty="0">
                <a:latin typeface="Arial Black" panose="020B0A04020102020204" pitchFamily="34" charset="0"/>
              </a:rPr>
              <a:t>¿</a:t>
            </a:r>
            <a:r>
              <a:rPr lang="en-US" sz="2400" dirty="0">
                <a:latin typeface="Arial Black" panose="020B0A04020102020204" pitchFamily="34" charset="0"/>
              </a:rPr>
              <a:t>QUÈ ES?</a:t>
            </a:r>
            <a:endParaRPr sz="2400" dirty="0">
              <a:solidFill>
                <a:schemeClr val="lt1"/>
              </a:solidFill>
              <a:latin typeface="Arial Black" panose="020B0A04020102020204" pitchFamily="34" charset="0"/>
            </a:endParaRPr>
          </a:p>
        </p:txBody>
      </p:sp>
      <p:sp>
        <p:nvSpPr>
          <p:cNvPr id="752" name="Google Shape;752;p8"/>
          <p:cNvSpPr/>
          <p:nvPr/>
        </p:nvSpPr>
        <p:spPr>
          <a:xfrm rot="-1616230">
            <a:off x="337575" y="-313994"/>
            <a:ext cx="594936" cy="625148"/>
          </a:xfrm>
          <a:prstGeom prst="lightningBol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3" name="Google Shape;753;p8"/>
          <p:cNvGrpSpPr/>
          <p:nvPr/>
        </p:nvGrpSpPr>
        <p:grpSpPr>
          <a:xfrm rot="2159439">
            <a:off x="-177710" y="-370904"/>
            <a:ext cx="733737" cy="738999"/>
            <a:chOff x="1605325" y="645950"/>
            <a:chExt cx="1279475" cy="1288650"/>
          </a:xfrm>
        </p:grpSpPr>
        <p:sp>
          <p:nvSpPr>
            <p:cNvPr id="754" name="Google Shape;754;p8"/>
            <p:cNvSpPr/>
            <p:nvPr/>
          </p:nvSpPr>
          <p:spPr>
            <a:xfrm>
              <a:off x="1605325" y="645950"/>
              <a:ext cx="1279475" cy="1288650"/>
            </a:xfrm>
            <a:custGeom>
              <a:avLst/>
              <a:gdLst/>
              <a:ahLst/>
              <a:cxnLst/>
              <a:rect l="l" t="t" r="r" b="b"/>
              <a:pathLst>
                <a:path w="51179" h="51546" fill="none" extrusionOk="0">
                  <a:moveTo>
                    <a:pt x="39520" y="44176"/>
                  </a:moveTo>
                  <a:cubicBezTo>
                    <a:pt x="29549" y="51545"/>
                    <a:pt x="15508" y="49712"/>
                    <a:pt x="7736" y="39997"/>
                  </a:cubicBezTo>
                  <a:cubicBezTo>
                    <a:pt x="0" y="30319"/>
                    <a:pt x="1320" y="16205"/>
                    <a:pt x="10742" y="8103"/>
                  </a:cubicBezTo>
                  <a:cubicBezTo>
                    <a:pt x="20163" y="1"/>
                    <a:pt x="34278" y="807"/>
                    <a:pt x="42710" y="9899"/>
                  </a:cubicBezTo>
                  <a:cubicBezTo>
                    <a:pt x="51178" y="18991"/>
                    <a:pt x="50921" y="33142"/>
                    <a:pt x="42123" y="41940"/>
                  </a:cubicBezTo>
                </a:path>
              </a:pathLst>
            </a:custGeom>
            <a:noFill/>
            <a:ln w="28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8"/>
            <p:cNvSpPr/>
            <p:nvPr/>
          </p:nvSpPr>
          <p:spPr>
            <a:xfrm>
              <a:off x="1932525" y="1035475"/>
              <a:ext cx="634225" cy="518775"/>
            </a:xfrm>
            <a:custGeom>
              <a:avLst/>
              <a:gdLst/>
              <a:ahLst/>
              <a:cxnLst/>
              <a:rect l="l" t="t" r="r" b="b"/>
              <a:pathLst>
                <a:path w="25369" h="20751" fill="none" extrusionOk="0">
                  <a:moveTo>
                    <a:pt x="24709" y="2420"/>
                  </a:moveTo>
                  <a:cubicBezTo>
                    <a:pt x="23866" y="2750"/>
                    <a:pt x="22949" y="3007"/>
                    <a:pt x="22033" y="3117"/>
                  </a:cubicBezTo>
                  <a:cubicBezTo>
                    <a:pt x="22399" y="3043"/>
                    <a:pt x="22839" y="2347"/>
                    <a:pt x="23096" y="2053"/>
                  </a:cubicBezTo>
                  <a:cubicBezTo>
                    <a:pt x="23426" y="1613"/>
                    <a:pt x="23683" y="1100"/>
                    <a:pt x="23866" y="587"/>
                  </a:cubicBezTo>
                  <a:cubicBezTo>
                    <a:pt x="23866" y="514"/>
                    <a:pt x="23829" y="477"/>
                    <a:pt x="23793" y="440"/>
                  </a:cubicBezTo>
                  <a:cubicBezTo>
                    <a:pt x="23756" y="440"/>
                    <a:pt x="23719" y="440"/>
                    <a:pt x="23646" y="440"/>
                  </a:cubicBezTo>
                  <a:cubicBezTo>
                    <a:pt x="22729" y="954"/>
                    <a:pt x="21740" y="1320"/>
                    <a:pt x="20713" y="1577"/>
                  </a:cubicBezTo>
                  <a:cubicBezTo>
                    <a:pt x="20640" y="1577"/>
                    <a:pt x="20566" y="1577"/>
                    <a:pt x="20530" y="1503"/>
                  </a:cubicBezTo>
                  <a:cubicBezTo>
                    <a:pt x="20456" y="1430"/>
                    <a:pt x="20346" y="1320"/>
                    <a:pt x="20273" y="1247"/>
                  </a:cubicBezTo>
                  <a:cubicBezTo>
                    <a:pt x="19833" y="880"/>
                    <a:pt x="19357" y="587"/>
                    <a:pt x="18843" y="404"/>
                  </a:cubicBezTo>
                  <a:cubicBezTo>
                    <a:pt x="18184" y="110"/>
                    <a:pt x="17450" y="0"/>
                    <a:pt x="16680" y="37"/>
                  </a:cubicBezTo>
                  <a:cubicBezTo>
                    <a:pt x="15251" y="147"/>
                    <a:pt x="13894" y="844"/>
                    <a:pt x="13014" y="1980"/>
                  </a:cubicBezTo>
                  <a:cubicBezTo>
                    <a:pt x="12538" y="2530"/>
                    <a:pt x="12171" y="3227"/>
                    <a:pt x="12025" y="3923"/>
                  </a:cubicBezTo>
                  <a:cubicBezTo>
                    <a:pt x="11841" y="4620"/>
                    <a:pt x="11841" y="5316"/>
                    <a:pt x="11951" y="6013"/>
                  </a:cubicBezTo>
                  <a:cubicBezTo>
                    <a:pt x="11951" y="6159"/>
                    <a:pt x="11951" y="6159"/>
                    <a:pt x="11841" y="6159"/>
                  </a:cubicBezTo>
                  <a:cubicBezTo>
                    <a:pt x="7882" y="5536"/>
                    <a:pt x="4546" y="4106"/>
                    <a:pt x="1870" y="1064"/>
                  </a:cubicBezTo>
                  <a:cubicBezTo>
                    <a:pt x="1760" y="917"/>
                    <a:pt x="1686" y="917"/>
                    <a:pt x="1613" y="1064"/>
                  </a:cubicBezTo>
                  <a:cubicBezTo>
                    <a:pt x="440" y="2860"/>
                    <a:pt x="990" y="5683"/>
                    <a:pt x="2456" y="7076"/>
                  </a:cubicBezTo>
                  <a:cubicBezTo>
                    <a:pt x="2676" y="7259"/>
                    <a:pt x="2860" y="7442"/>
                    <a:pt x="3080" y="7589"/>
                  </a:cubicBezTo>
                  <a:cubicBezTo>
                    <a:pt x="2420" y="7552"/>
                    <a:pt x="1760" y="7369"/>
                    <a:pt x="1137" y="7076"/>
                  </a:cubicBezTo>
                  <a:cubicBezTo>
                    <a:pt x="1027" y="7003"/>
                    <a:pt x="990" y="7039"/>
                    <a:pt x="953" y="7149"/>
                  </a:cubicBezTo>
                  <a:cubicBezTo>
                    <a:pt x="953" y="7332"/>
                    <a:pt x="953" y="7552"/>
                    <a:pt x="990" y="7736"/>
                  </a:cubicBezTo>
                  <a:cubicBezTo>
                    <a:pt x="1247" y="9569"/>
                    <a:pt x="2420" y="11108"/>
                    <a:pt x="4143" y="11805"/>
                  </a:cubicBezTo>
                  <a:cubicBezTo>
                    <a:pt x="4363" y="11915"/>
                    <a:pt x="4546" y="11988"/>
                    <a:pt x="4766" y="12025"/>
                  </a:cubicBezTo>
                  <a:cubicBezTo>
                    <a:pt x="4143" y="12135"/>
                    <a:pt x="3519" y="12172"/>
                    <a:pt x="2896" y="12062"/>
                  </a:cubicBezTo>
                  <a:cubicBezTo>
                    <a:pt x="2750" y="12062"/>
                    <a:pt x="2713" y="12098"/>
                    <a:pt x="2750" y="12245"/>
                  </a:cubicBezTo>
                  <a:cubicBezTo>
                    <a:pt x="3593" y="14518"/>
                    <a:pt x="5389" y="15178"/>
                    <a:pt x="6746" y="15581"/>
                  </a:cubicBezTo>
                  <a:cubicBezTo>
                    <a:pt x="6892" y="15581"/>
                    <a:pt x="7075" y="15581"/>
                    <a:pt x="7259" y="15654"/>
                  </a:cubicBezTo>
                  <a:lnTo>
                    <a:pt x="7222" y="15654"/>
                  </a:lnTo>
                  <a:cubicBezTo>
                    <a:pt x="6782" y="16351"/>
                    <a:pt x="5242" y="16864"/>
                    <a:pt x="4509" y="17121"/>
                  </a:cubicBezTo>
                  <a:cubicBezTo>
                    <a:pt x="3190" y="17597"/>
                    <a:pt x="1796" y="17781"/>
                    <a:pt x="403" y="17634"/>
                  </a:cubicBezTo>
                  <a:cubicBezTo>
                    <a:pt x="183" y="17597"/>
                    <a:pt x="147" y="17597"/>
                    <a:pt x="73" y="17634"/>
                  </a:cubicBezTo>
                  <a:cubicBezTo>
                    <a:pt x="0" y="17671"/>
                    <a:pt x="73" y="17744"/>
                    <a:pt x="147" y="17781"/>
                  </a:cubicBezTo>
                  <a:cubicBezTo>
                    <a:pt x="403" y="17964"/>
                    <a:pt x="697" y="18147"/>
                    <a:pt x="990" y="18294"/>
                  </a:cubicBezTo>
                  <a:cubicBezTo>
                    <a:pt x="1870" y="18770"/>
                    <a:pt x="2786" y="19137"/>
                    <a:pt x="3739" y="19394"/>
                  </a:cubicBezTo>
                  <a:cubicBezTo>
                    <a:pt x="8689" y="20750"/>
                    <a:pt x="14298" y="19760"/>
                    <a:pt x="17964" y="16058"/>
                  </a:cubicBezTo>
                  <a:cubicBezTo>
                    <a:pt x="20896" y="13161"/>
                    <a:pt x="21923" y="9202"/>
                    <a:pt x="21923" y="5170"/>
                  </a:cubicBezTo>
                  <a:cubicBezTo>
                    <a:pt x="21923" y="5023"/>
                    <a:pt x="22106" y="4913"/>
                    <a:pt x="22216" y="4840"/>
                  </a:cubicBezTo>
                  <a:cubicBezTo>
                    <a:pt x="22986" y="4290"/>
                    <a:pt x="24122" y="3593"/>
                    <a:pt x="24672" y="2823"/>
                  </a:cubicBezTo>
                  <a:cubicBezTo>
                    <a:pt x="24819" y="2677"/>
                    <a:pt x="25332" y="2493"/>
                    <a:pt x="25332" y="2457"/>
                  </a:cubicBezTo>
                  <a:lnTo>
                    <a:pt x="25332" y="2457"/>
                  </a:lnTo>
                  <a:cubicBezTo>
                    <a:pt x="25369" y="2347"/>
                    <a:pt x="24819" y="2383"/>
                    <a:pt x="24709" y="2420"/>
                  </a:cubicBezTo>
                  <a:close/>
                </a:path>
              </a:pathLst>
            </a:custGeom>
            <a:noFill/>
            <a:ln w="285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6" name="Google Shape;756;p8"/>
          <p:cNvSpPr/>
          <p:nvPr/>
        </p:nvSpPr>
        <p:spPr>
          <a:xfrm rot="2158975">
            <a:off x="2398073" y="3131421"/>
            <a:ext cx="511621" cy="450172"/>
          </a:xfrm>
          <a:prstGeom prst="mathMultiply">
            <a:avLst>
              <a:gd name="adj1" fmla="val 2352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8"/>
          <p:cNvSpPr/>
          <p:nvPr/>
        </p:nvSpPr>
        <p:spPr>
          <a:xfrm rot="-1433349">
            <a:off x="2206330" y="3542898"/>
            <a:ext cx="594861" cy="450479"/>
          </a:xfrm>
          <a:prstGeom prst="triangle">
            <a:avLst>
              <a:gd name="adj" fmla="val 50000"/>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8"/>
          <p:cNvSpPr/>
          <p:nvPr/>
        </p:nvSpPr>
        <p:spPr>
          <a:xfrm>
            <a:off x="8228259" y="-417162"/>
            <a:ext cx="594900" cy="450300"/>
          </a:xfrm>
          <a:prstGeom prst="triangle">
            <a:avLst>
              <a:gd name="adj" fmla="val 50000"/>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8"/>
          <p:cNvSpPr/>
          <p:nvPr/>
        </p:nvSpPr>
        <p:spPr>
          <a:xfrm>
            <a:off x="8722000" y="89700"/>
            <a:ext cx="511500" cy="450300"/>
          </a:xfrm>
          <a:prstGeom prst="mathMultiply">
            <a:avLst>
              <a:gd name="adj1" fmla="val 2352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4571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1"/>
                                        </p:tgtEl>
                                        <p:attrNameLst>
                                          <p:attrName>style.visibility</p:attrName>
                                        </p:attrNameLst>
                                      </p:cBhvr>
                                      <p:to>
                                        <p:strVal val="visible"/>
                                      </p:to>
                                    </p:set>
                                    <p:animEffect transition="in" filter="fade">
                                      <p:cBhvr>
                                        <p:cTn id="7" dur="500"/>
                                        <p:tgtEl>
                                          <p:spTgt spid="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32"/>
          <p:cNvSpPr txBox="1">
            <a:spLocks noGrp="1"/>
          </p:cNvSpPr>
          <p:nvPr>
            <p:ph type="body" idx="1"/>
          </p:nvPr>
        </p:nvSpPr>
        <p:spPr>
          <a:xfrm>
            <a:off x="218968" y="737565"/>
            <a:ext cx="8706063" cy="2928582"/>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s-MX" sz="1600" dirty="0">
                <a:latin typeface="Arial Black" panose="020B0A04020102020204" pitchFamily="34" charset="0"/>
              </a:rPr>
              <a:t>Concepto de Desarrollo Humano  </a:t>
            </a:r>
          </a:p>
          <a:p>
            <a:pPr marL="0" lvl="0" indent="0" algn="ctr" rtl="0">
              <a:lnSpc>
                <a:spcPct val="100000"/>
              </a:lnSpc>
              <a:spcBef>
                <a:spcPts val="0"/>
              </a:spcBef>
              <a:spcAft>
                <a:spcPts val="0"/>
              </a:spcAft>
              <a:buClr>
                <a:schemeClr val="dk1"/>
              </a:buClr>
              <a:buSzPts val="1100"/>
              <a:buFont typeface="Arial"/>
              <a:buNone/>
            </a:pPr>
            <a:endParaRPr lang="es-MX" sz="1600" dirty="0">
              <a:latin typeface="Arial Black" panose="020B0A04020102020204" pitchFamily="34" charset="0"/>
            </a:endParaRPr>
          </a:p>
          <a:p>
            <a:pPr marL="285750" lvl="0" indent="-285750" algn="just">
              <a:buFont typeface="Wingdings" panose="05000000000000000000" pitchFamily="2" charset="2"/>
              <a:buChar char="v"/>
            </a:pPr>
            <a:r>
              <a:rPr lang="es-ES" b="1" dirty="0"/>
              <a:t>Estudio científico de los procesos de cambio y la estabilidad durante el ciclo vital humano.</a:t>
            </a:r>
          </a:p>
          <a:p>
            <a:pPr marL="0" lvl="0" indent="0" algn="just">
              <a:buNone/>
            </a:pPr>
            <a:r>
              <a:rPr lang="es-ES" i="1" dirty="0"/>
              <a:t>Diane Papalea. </a:t>
            </a:r>
          </a:p>
          <a:p>
            <a:pPr marL="0" lvl="0" indent="0" algn="just">
              <a:buNone/>
            </a:pPr>
            <a:endParaRPr lang="es-ES" b="1" dirty="0"/>
          </a:p>
          <a:p>
            <a:pPr marL="285750" indent="-285750" algn="just">
              <a:buFont typeface="Wingdings" panose="05000000000000000000" pitchFamily="2" charset="2"/>
              <a:buChar char="v"/>
            </a:pPr>
            <a:r>
              <a:rPr lang="es-ES" b="1" dirty="0"/>
              <a:t>Estudio de los diversos cambios que presentan los seres humanos, a lo largo de sus variadas etapas, desde diversas perspectivas que le permiten un entendimiento general.</a:t>
            </a:r>
          </a:p>
          <a:p>
            <a:pPr marL="0" lvl="0" indent="0" algn="just">
              <a:buNone/>
            </a:pPr>
            <a:endParaRPr lang="es-ES" b="1" dirty="0"/>
          </a:p>
          <a:p>
            <a:pPr marL="285750" lvl="0" indent="-285750" algn="just">
              <a:buFont typeface="Wingdings" panose="05000000000000000000" pitchFamily="2" charset="2"/>
              <a:buChar char="v"/>
            </a:pPr>
            <a:r>
              <a:rPr lang="es-ES" b="1" dirty="0"/>
              <a:t>El desarrollo humanos un proceso complejo que se  divide en 4 dimensiones básicas: desarrollo físico,  cognoscitivo, emocional y social. </a:t>
            </a:r>
            <a:r>
              <a:rPr lang="es-ES" i="1" dirty="0"/>
              <a:t>Rice 1997</a:t>
            </a:r>
          </a:p>
          <a:p>
            <a:pPr marL="285750" lvl="0" indent="-285750" algn="just">
              <a:buFont typeface="Wingdings" panose="05000000000000000000" pitchFamily="2" charset="2"/>
              <a:buChar char="v"/>
            </a:pPr>
            <a:endParaRPr lang="es-ES" i="1" dirty="0"/>
          </a:p>
          <a:p>
            <a:pPr marL="285750" lvl="0" indent="-285750" algn="just">
              <a:buFont typeface="Wingdings" panose="05000000000000000000" pitchFamily="2" charset="2"/>
              <a:buChar char="v"/>
            </a:pPr>
            <a:endParaRPr lang="es-ES" b="1" dirty="0"/>
          </a:p>
          <a:p>
            <a:pPr marL="285750" lvl="0" indent="-285750" algn="just">
              <a:buFont typeface="Wingdings" panose="05000000000000000000" pitchFamily="2" charset="2"/>
              <a:buChar char="v"/>
            </a:pPr>
            <a:endParaRPr b="1" dirty="0"/>
          </a:p>
        </p:txBody>
      </p:sp>
      <p:sp>
        <p:nvSpPr>
          <p:cNvPr id="1402" name="Google Shape;1402;p32"/>
          <p:cNvSpPr/>
          <p:nvPr/>
        </p:nvSpPr>
        <p:spPr>
          <a:xfrm>
            <a:off x="8175009" y="-151387"/>
            <a:ext cx="594900" cy="450300"/>
          </a:xfrm>
          <a:prstGeom prst="triangle">
            <a:avLst>
              <a:gd name="adj" fmla="val 50000"/>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32"/>
          <p:cNvSpPr txBox="1">
            <a:spLocks noGrp="1"/>
          </p:cNvSpPr>
          <p:nvPr>
            <p:ph type="subTitle" idx="3"/>
          </p:nvPr>
        </p:nvSpPr>
        <p:spPr>
          <a:xfrm>
            <a:off x="999460" y="73764"/>
            <a:ext cx="7472999" cy="713046"/>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s-ES" sz="2800" dirty="0">
                <a:latin typeface="Arial Black" panose="020B0A04020102020204" pitchFamily="34" charset="0"/>
              </a:rPr>
              <a:t>Desarrollo Humano </a:t>
            </a:r>
            <a:endParaRPr sz="2800" dirty="0">
              <a:latin typeface="Arial Black" panose="020B0A04020102020204" pitchFamily="34" charset="0"/>
            </a:endParaRPr>
          </a:p>
        </p:txBody>
      </p:sp>
      <p:pic>
        <p:nvPicPr>
          <p:cNvPr id="2" name="Imagen 1">
            <a:extLst>
              <a:ext uri="{FF2B5EF4-FFF2-40B4-BE49-F238E27FC236}">
                <a16:creationId xmlns:a16="http://schemas.microsoft.com/office/drawing/2014/main" id="{274DDDC0-9F82-C4D8-F6F2-CC14BB366974}"/>
              </a:ext>
            </a:extLst>
          </p:cNvPr>
          <p:cNvPicPr>
            <a:picLocks noChangeAspect="1"/>
          </p:cNvPicPr>
          <p:nvPr/>
        </p:nvPicPr>
        <p:blipFill>
          <a:blip r:embed="rId3"/>
          <a:stretch>
            <a:fillRect/>
          </a:stretch>
        </p:blipFill>
        <p:spPr>
          <a:xfrm>
            <a:off x="3221763" y="3086983"/>
            <a:ext cx="2444097" cy="1888065"/>
          </a:xfrm>
          <a:prstGeom prst="rect">
            <a:avLst/>
          </a:prstGeom>
        </p:spPr>
      </p:pic>
    </p:spTree>
    <p:extLst>
      <p:ext uri="{BB962C8B-B14F-4D97-AF65-F5344CB8AC3E}">
        <p14:creationId xmlns:p14="http://schemas.microsoft.com/office/powerpoint/2010/main" val="283137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03">
                                            <p:txEl>
                                              <p:pRg st="0" end="0"/>
                                            </p:txEl>
                                          </p:spTgt>
                                        </p:tgtEl>
                                        <p:attrNameLst>
                                          <p:attrName>style.visibility</p:attrName>
                                        </p:attrNameLst>
                                      </p:cBhvr>
                                      <p:to>
                                        <p:strVal val="visible"/>
                                      </p:to>
                                    </p:set>
                                    <p:animEffect transition="in" filter="wipe(down)">
                                      <p:cBhvr>
                                        <p:cTn id="7" dur="500"/>
                                        <p:tgtEl>
                                          <p:spTgt spid="1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93">
                                            <p:txEl>
                                              <p:pRg st="0" end="0"/>
                                            </p:txEl>
                                          </p:spTgt>
                                        </p:tgtEl>
                                        <p:attrNameLst>
                                          <p:attrName>style.visibility</p:attrName>
                                        </p:attrNameLst>
                                      </p:cBhvr>
                                      <p:to>
                                        <p:strVal val="visible"/>
                                      </p:to>
                                    </p:set>
                                    <p:animEffect transition="in" filter="barn(inVertical)">
                                      <p:cBhvr>
                                        <p:cTn id="12" dur="500"/>
                                        <p:tgtEl>
                                          <p:spTgt spid="13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93">
                                            <p:txEl>
                                              <p:pRg st="2" end="2"/>
                                            </p:txEl>
                                          </p:spTgt>
                                        </p:tgtEl>
                                        <p:attrNameLst>
                                          <p:attrName>style.visibility</p:attrName>
                                        </p:attrNameLst>
                                      </p:cBhvr>
                                      <p:to>
                                        <p:strVal val="visible"/>
                                      </p:to>
                                    </p:set>
                                    <p:animEffect transition="in" filter="barn(inVertical)">
                                      <p:cBhvr>
                                        <p:cTn id="17" dur="500"/>
                                        <p:tgtEl>
                                          <p:spTgt spid="13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93">
                                            <p:txEl>
                                              <p:pRg st="3" end="3"/>
                                            </p:txEl>
                                          </p:spTgt>
                                        </p:tgtEl>
                                        <p:attrNameLst>
                                          <p:attrName>style.visibility</p:attrName>
                                        </p:attrNameLst>
                                      </p:cBhvr>
                                      <p:to>
                                        <p:strVal val="visible"/>
                                      </p:to>
                                    </p:set>
                                    <p:animEffect transition="in" filter="barn(inVertical)">
                                      <p:cBhvr>
                                        <p:cTn id="22" dur="500"/>
                                        <p:tgtEl>
                                          <p:spTgt spid="13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93">
                                            <p:txEl>
                                              <p:pRg st="5" end="5"/>
                                            </p:txEl>
                                          </p:spTgt>
                                        </p:tgtEl>
                                        <p:attrNameLst>
                                          <p:attrName>style.visibility</p:attrName>
                                        </p:attrNameLst>
                                      </p:cBhvr>
                                      <p:to>
                                        <p:strVal val="visible"/>
                                      </p:to>
                                    </p:set>
                                    <p:animEffect transition="in" filter="barn(inVertical)">
                                      <p:cBhvr>
                                        <p:cTn id="27" dur="500"/>
                                        <p:tgtEl>
                                          <p:spTgt spid="139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93">
                                            <p:txEl>
                                              <p:pRg st="7" end="7"/>
                                            </p:txEl>
                                          </p:spTgt>
                                        </p:tgtEl>
                                        <p:attrNameLst>
                                          <p:attrName>style.visibility</p:attrName>
                                        </p:attrNameLst>
                                      </p:cBhvr>
                                      <p:to>
                                        <p:strVal val="visible"/>
                                      </p:to>
                                    </p:set>
                                    <p:animEffect transition="in" filter="barn(inVertical)">
                                      <p:cBhvr>
                                        <p:cTn id="32" dur="500"/>
                                        <p:tgtEl>
                                          <p:spTgt spid="139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 grpId="0" build="p"/>
      <p:bldP spid="1403" grpId="0" build="p"/>
    </p:bldLst>
  </p:timing>
</p:sld>
</file>

<file path=ppt/theme/theme1.xml><?xml version="1.0" encoding="utf-8"?>
<a:theme xmlns:a="http://schemas.openxmlformats.org/drawingml/2006/main" name="Phonix Social Media by Slidesgo">
  <a:themeElements>
    <a:clrScheme name="Simple Light">
      <a:dk1>
        <a:srgbClr val="FFFFFF"/>
      </a:dk1>
      <a:lt1>
        <a:srgbClr val="FFFFFF"/>
      </a:lt1>
      <a:dk2>
        <a:srgbClr val="65FFFB"/>
      </a:dk2>
      <a:lt2>
        <a:srgbClr val="65FFFB"/>
      </a:lt2>
      <a:accent1>
        <a:srgbClr val="191561"/>
      </a:accent1>
      <a:accent2>
        <a:srgbClr val="CAFFFE"/>
      </a:accent2>
      <a:accent3>
        <a:srgbClr val="0004FF"/>
      </a:accent3>
      <a:accent4>
        <a:srgbClr val="65FFFB"/>
      </a:accent4>
      <a:accent5>
        <a:srgbClr val="FFFB00"/>
      </a:accent5>
      <a:accent6>
        <a:srgbClr val="FF4DD2"/>
      </a:accent6>
      <a:hlink>
        <a:srgbClr val="9EF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3392</TotalTime>
  <Words>659</Words>
  <Application>Microsoft Office PowerPoint</Application>
  <PresentationFormat>Presentación en pantalla (16:9)</PresentationFormat>
  <Paragraphs>139</Paragraphs>
  <Slides>15</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Arial</vt:lpstr>
      <vt:lpstr>Arial Black</vt:lpstr>
      <vt:lpstr>Comfortaa</vt:lpstr>
      <vt:lpstr>Forte</vt:lpstr>
      <vt:lpstr>Livvic</vt:lpstr>
      <vt:lpstr>Roboto</vt:lpstr>
      <vt:lpstr>Roboto Condensed Light</vt:lpstr>
      <vt:lpstr>Roboto Medium</vt:lpstr>
      <vt:lpstr>Wingdings</vt:lpstr>
      <vt:lpstr>Phonix Social Media by Slidesgo</vt:lpstr>
      <vt:lpstr>DIPLOMADO “ADMINISTRACIÒN DE HOPITALES”   </vt:lpstr>
      <vt:lpstr>ENCUADRE</vt:lpstr>
      <vt:lpstr>Presentación de PowerPoint</vt:lpstr>
      <vt:lpstr>EVALUACIÓN “DIPLOMADO”</vt:lpstr>
      <vt:lpstr>Presentación de PowerPoint</vt:lpstr>
      <vt:lpstr>Presentación de PowerPoint</vt:lpstr>
      <vt:lpstr>Presentación de PowerPoint</vt:lpstr>
      <vt:lpstr>ACTIVIDAD DE  INTEGRACIÓN ¿QUÈ 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DIPLOMADO “ADMINISTRACIÒN DE HOPITALES”</dc:title>
  <dc:creator>ConalepCiudadAzteca</dc:creator>
  <cp:lastModifiedBy>oswaldo contreras</cp:lastModifiedBy>
  <cp:revision>41</cp:revision>
  <dcterms:modified xsi:type="dcterms:W3CDTF">2022-12-10T18:05:45Z</dcterms:modified>
</cp:coreProperties>
</file>