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60" r:id="rId3"/>
    <p:sldId id="263" r:id="rId4"/>
    <p:sldId id="273" r:id="rId5"/>
    <p:sldId id="264" r:id="rId6"/>
    <p:sldId id="269" r:id="rId7"/>
    <p:sldId id="274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waldo contreras" userId="1f7118e28d3c2d94" providerId="LiveId" clId="{6EE9B543-0598-4EE9-A3F0-106C75D2B703}"/>
    <pc:docChg chg="undo custSel addSld modSld">
      <pc:chgData name="oswaldo contreras" userId="1f7118e28d3c2d94" providerId="LiveId" clId="{6EE9B543-0598-4EE9-A3F0-106C75D2B703}" dt="2023-01-07T01:38:42.669" v="582"/>
      <pc:docMkLst>
        <pc:docMk/>
      </pc:docMkLst>
      <pc:sldChg chg="addSp delSp modSp new mod modAnim">
        <pc:chgData name="oswaldo contreras" userId="1f7118e28d3c2d94" providerId="LiveId" clId="{6EE9B543-0598-4EE9-A3F0-106C75D2B703}" dt="2023-01-07T01:38:42.669" v="582"/>
        <pc:sldMkLst>
          <pc:docMk/>
          <pc:sldMk cId="316048743" sldId="274"/>
        </pc:sldMkLst>
        <pc:spChg chg="del">
          <ac:chgData name="oswaldo contreras" userId="1f7118e28d3c2d94" providerId="LiveId" clId="{6EE9B543-0598-4EE9-A3F0-106C75D2B703}" dt="2023-01-07T01:30:05.652" v="25" actId="478"/>
          <ac:spMkLst>
            <pc:docMk/>
            <pc:sldMk cId="316048743" sldId="274"/>
            <ac:spMk id="2" creationId="{86F5D24B-9E38-4C2C-A86A-4A2AC6AE84C7}"/>
          </ac:spMkLst>
        </pc:spChg>
        <pc:spChg chg="mod">
          <ac:chgData name="oswaldo contreras" userId="1f7118e28d3c2d94" providerId="LiveId" clId="{6EE9B543-0598-4EE9-A3F0-106C75D2B703}" dt="2023-01-07T01:31:02.587" v="29" actId="1076"/>
          <ac:spMkLst>
            <pc:docMk/>
            <pc:sldMk cId="316048743" sldId="274"/>
            <ac:spMk id="3" creationId="{265AD7C0-E27C-421F-8479-BF8FB642DBEA}"/>
          </ac:spMkLst>
        </pc:spChg>
        <pc:spChg chg="del">
          <ac:chgData name="oswaldo contreras" userId="1f7118e28d3c2d94" providerId="LiveId" clId="{6EE9B543-0598-4EE9-A3F0-106C75D2B703}" dt="2023-01-07T01:30:10.515" v="26" actId="478"/>
          <ac:spMkLst>
            <pc:docMk/>
            <pc:sldMk cId="316048743" sldId="274"/>
            <ac:spMk id="4" creationId="{EDE60192-A8AE-46DB-91DF-59CCE8E1D3CD}"/>
          </ac:spMkLst>
        </pc:spChg>
        <pc:spChg chg="add mod">
          <ac:chgData name="oswaldo contreras" userId="1f7118e28d3c2d94" providerId="LiveId" clId="{6EE9B543-0598-4EE9-A3F0-106C75D2B703}" dt="2023-01-07T01:38:18.232" v="569" actId="1076"/>
          <ac:spMkLst>
            <pc:docMk/>
            <pc:sldMk cId="316048743" sldId="274"/>
            <ac:spMk id="5" creationId="{B478F2D2-4FEF-4F94-8DEF-FFA74A741C59}"/>
          </ac:spMkLst>
        </pc:spChg>
        <pc:picChg chg="add mod">
          <ac:chgData name="oswaldo contreras" userId="1f7118e28d3c2d94" providerId="LiveId" clId="{6EE9B543-0598-4EE9-A3F0-106C75D2B703}" dt="2023-01-07T01:38:24.500" v="571" actId="1076"/>
          <ac:picMkLst>
            <pc:docMk/>
            <pc:sldMk cId="316048743" sldId="274"/>
            <ac:picMk id="6" creationId="{2D5EFBE2-DA0F-4B5F-8776-F4ACE1274CA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1" name="Google Shape;139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598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1" name="Google Shape;139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49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">
  <p:cSld name="CUSTOM_28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42" name="Google Shape;442;p86"/>
          <p:cNvSpPr/>
          <p:nvPr/>
        </p:nvSpPr>
        <p:spPr>
          <a:xfrm rot="-5975364">
            <a:off x="941405" y="4781312"/>
            <a:ext cx="511447" cy="450290"/>
          </a:xfrm>
          <a:prstGeom prst="mathMultiply">
            <a:avLst>
              <a:gd name="adj1" fmla="val 23520"/>
            </a:avLst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3" name="Google Shape;443;p86"/>
          <p:cNvGrpSpPr/>
          <p:nvPr/>
        </p:nvGrpSpPr>
        <p:grpSpPr>
          <a:xfrm rot="-1421124">
            <a:off x="-496081" y="3809905"/>
            <a:ext cx="1955612" cy="1971011"/>
            <a:chOff x="1604400" y="3746500"/>
            <a:chExt cx="1279475" cy="1289550"/>
          </a:xfrm>
        </p:grpSpPr>
        <p:sp>
          <p:nvSpPr>
            <p:cNvPr id="444" name="Google Shape;444;p86"/>
            <p:cNvSpPr/>
            <p:nvPr/>
          </p:nvSpPr>
          <p:spPr>
            <a:xfrm>
              <a:off x="1604400" y="3746500"/>
              <a:ext cx="1279475" cy="1289550"/>
            </a:xfrm>
            <a:custGeom>
              <a:avLst/>
              <a:gdLst/>
              <a:ahLst/>
              <a:cxnLst/>
              <a:rect l="l" t="t" r="r" b="b"/>
              <a:pathLst>
                <a:path w="51179" h="51582" fill="none" extrusionOk="0">
                  <a:moveTo>
                    <a:pt x="39557" y="44213"/>
                  </a:moveTo>
                  <a:cubicBezTo>
                    <a:pt x="29549" y="51581"/>
                    <a:pt x="15508" y="49785"/>
                    <a:pt x="7736" y="40070"/>
                  </a:cubicBezTo>
                  <a:cubicBezTo>
                    <a:pt x="1" y="30355"/>
                    <a:pt x="1284" y="16241"/>
                    <a:pt x="10706" y="8139"/>
                  </a:cubicBezTo>
                  <a:cubicBezTo>
                    <a:pt x="20127" y="0"/>
                    <a:pt x="34278" y="770"/>
                    <a:pt x="42747" y="9862"/>
                  </a:cubicBezTo>
                  <a:cubicBezTo>
                    <a:pt x="51178" y="18990"/>
                    <a:pt x="50958" y="33141"/>
                    <a:pt x="42160" y="41940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86"/>
            <p:cNvSpPr/>
            <p:nvPr/>
          </p:nvSpPr>
          <p:spPr>
            <a:xfrm>
              <a:off x="2073650" y="4093850"/>
              <a:ext cx="352875" cy="621425"/>
            </a:xfrm>
            <a:custGeom>
              <a:avLst/>
              <a:gdLst/>
              <a:ahLst/>
              <a:cxnLst/>
              <a:rect l="l" t="t" r="r" b="b"/>
              <a:pathLst>
                <a:path w="14115" h="24857" fill="none" extrusionOk="0">
                  <a:moveTo>
                    <a:pt x="8396" y="5390"/>
                  </a:moveTo>
                  <a:lnTo>
                    <a:pt x="8396" y="1"/>
                  </a:lnTo>
                  <a:lnTo>
                    <a:pt x="4913" y="1"/>
                  </a:lnTo>
                  <a:cubicBezTo>
                    <a:pt x="4840" y="221"/>
                    <a:pt x="4767" y="441"/>
                    <a:pt x="4767" y="661"/>
                  </a:cubicBezTo>
                  <a:cubicBezTo>
                    <a:pt x="4730" y="771"/>
                    <a:pt x="4693" y="881"/>
                    <a:pt x="4693" y="991"/>
                  </a:cubicBezTo>
                  <a:cubicBezTo>
                    <a:pt x="4327" y="2970"/>
                    <a:pt x="3337" y="4400"/>
                    <a:pt x="1540" y="5133"/>
                  </a:cubicBezTo>
                  <a:cubicBezTo>
                    <a:pt x="1064" y="5353"/>
                    <a:pt x="551" y="5426"/>
                    <a:pt x="1" y="5390"/>
                  </a:cubicBezTo>
                  <a:lnTo>
                    <a:pt x="1" y="9752"/>
                  </a:lnTo>
                  <a:lnTo>
                    <a:pt x="2567" y="9752"/>
                  </a:lnTo>
                  <a:cubicBezTo>
                    <a:pt x="2640" y="15875"/>
                    <a:pt x="2640" y="19027"/>
                    <a:pt x="2640" y="19211"/>
                  </a:cubicBezTo>
                  <a:lnTo>
                    <a:pt x="2640" y="19541"/>
                  </a:lnTo>
                  <a:cubicBezTo>
                    <a:pt x="2934" y="22217"/>
                    <a:pt x="4327" y="23830"/>
                    <a:pt x="6820" y="24453"/>
                  </a:cubicBezTo>
                  <a:cubicBezTo>
                    <a:pt x="7846" y="24710"/>
                    <a:pt x="8909" y="24856"/>
                    <a:pt x="9972" y="24856"/>
                  </a:cubicBezTo>
                  <a:cubicBezTo>
                    <a:pt x="11402" y="24783"/>
                    <a:pt x="12759" y="24563"/>
                    <a:pt x="14115" y="24123"/>
                  </a:cubicBezTo>
                  <a:lnTo>
                    <a:pt x="14115" y="18991"/>
                  </a:lnTo>
                  <a:cubicBezTo>
                    <a:pt x="13308" y="19247"/>
                    <a:pt x="12575" y="19467"/>
                    <a:pt x="11952" y="19614"/>
                  </a:cubicBezTo>
                  <a:cubicBezTo>
                    <a:pt x="10852" y="20017"/>
                    <a:pt x="9642" y="19797"/>
                    <a:pt x="8836" y="18991"/>
                  </a:cubicBezTo>
                  <a:cubicBezTo>
                    <a:pt x="8726" y="18844"/>
                    <a:pt x="8653" y="18697"/>
                    <a:pt x="8579" y="18551"/>
                  </a:cubicBezTo>
                  <a:cubicBezTo>
                    <a:pt x="8469" y="17891"/>
                    <a:pt x="8396" y="17231"/>
                    <a:pt x="8396" y="16571"/>
                  </a:cubicBezTo>
                  <a:lnTo>
                    <a:pt x="8396" y="9752"/>
                  </a:lnTo>
                  <a:lnTo>
                    <a:pt x="13968" y="9752"/>
                  </a:lnTo>
                  <a:lnTo>
                    <a:pt x="13968" y="5390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6" name="Google Shape;446;p86"/>
          <p:cNvSpPr/>
          <p:nvPr/>
        </p:nvSpPr>
        <p:spPr>
          <a:xfrm>
            <a:off x="8068800" y="-502400"/>
            <a:ext cx="1513200" cy="1332300"/>
          </a:xfrm>
          <a:prstGeom prst="mathMultiply">
            <a:avLst>
              <a:gd name="adj1" fmla="val 2352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86"/>
          <p:cNvSpPr/>
          <p:nvPr/>
        </p:nvSpPr>
        <p:spPr>
          <a:xfrm rot="-806163">
            <a:off x="248334" y="-366944"/>
            <a:ext cx="1010234" cy="1061382"/>
          </a:xfrm>
          <a:prstGeom prst="lightningBol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86"/>
          <p:cNvSpPr/>
          <p:nvPr/>
        </p:nvSpPr>
        <p:spPr>
          <a:xfrm>
            <a:off x="-917023" y="-534951"/>
            <a:ext cx="1587000" cy="1397400"/>
          </a:xfrm>
          <a:prstGeom prst="mathMultiply">
            <a:avLst>
              <a:gd name="adj1" fmla="val 2352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9" name="Google Shape;449;p86"/>
          <p:cNvGrpSpPr/>
          <p:nvPr/>
        </p:nvGrpSpPr>
        <p:grpSpPr>
          <a:xfrm rot="-2948231">
            <a:off x="8428507" y="3743895"/>
            <a:ext cx="422613" cy="425643"/>
            <a:chOff x="1605325" y="645950"/>
            <a:chExt cx="1279475" cy="1288650"/>
          </a:xfrm>
        </p:grpSpPr>
        <p:sp>
          <p:nvSpPr>
            <p:cNvPr id="450" name="Google Shape;450;p86"/>
            <p:cNvSpPr/>
            <p:nvPr/>
          </p:nvSpPr>
          <p:spPr>
            <a:xfrm>
              <a:off x="1605325" y="645950"/>
              <a:ext cx="1279475" cy="1288650"/>
            </a:xfrm>
            <a:custGeom>
              <a:avLst/>
              <a:gdLst/>
              <a:ahLst/>
              <a:cxnLst/>
              <a:rect l="l" t="t" r="r" b="b"/>
              <a:pathLst>
                <a:path w="51179" h="51546" fill="none" extrusionOk="0">
                  <a:moveTo>
                    <a:pt x="39520" y="44176"/>
                  </a:moveTo>
                  <a:cubicBezTo>
                    <a:pt x="29549" y="51545"/>
                    <a:pt x="15508" y="49712"/>
                    <a:pt x="7736" y="39997"/>
                  </a:cubicBezTo>
                  <a:cubicBezTo>
                    <a:pt x="0" y="30319"/>
                    <a:pt x="1320" y="16205"/>
                    <a:pt x="10742" y="8103"/>
                  </a:cubicBezTo>
                  <a:cubicBezTo>
                    <a:pt x="20163" y="1"/>
                    <a:pt x="34278" y="807"/>
                    <a:pt x="42710" y="9899"/>
                  </a:cubicBezTo>
                  <a:cubicBezTo>
                    <a:pt x="51178" y="18991"/>
                    <a:pt x="50921" y="33142"/>
                    <a:pt x="42123" y="41940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86"/>
            <p:cNvSpPr/>
            <p:nvPr/>
          </p:nvSpPr>
          <p:spPr>
            <a:xfrm>
              <a:off x="1932525" y="1035475"/>
              <a:ext cx="634225" cy="518775"/>
            </a:xfrm>
            <a:custGeom>
              <a:avLst/>
              <a:gdLst/>
              <a:ahLst/>
              <a:cxnLst/>
              <a:rect l="l" t="t" r="r" b="b"/>
              <a:pathLst>
                <a:path w="25369" h="20751" fill="none" extrusionOk="0">
                  <a:moveTo>
                    <a:pt x="24709" y="2420"/>
                  </a:moveTo>
                  <a:cubicBezTo>
                    <a:pt x="23866" y="2750"/>
                    <a:pt x="22949" y="3007"/>
                    <a:pt x="22033" y="3117"/>
                  </a:cubicBezTo>
                  <a:cubicBezTo>
                    <a:pt x="22399" y="3043"/>
                    <a:pt x="22839" y="2347"/>
                    <a:pt x="23096" y="2053"/>
                  </a:cubicBezTo>
                  <a:cubicBezTo>
                    <a:pt x="23426" y="1613"/>
                    <a:pt x="23683" y="1100"/>
                    <a:pt x="23866" y="587"/>
                  </a:cubicBezTo>
                  <a:cubicBezTo>
                    <a:pt x="23866" y="514"/>
                    <a:pt x="23829" y="477"/>
                    <a:pt x="23793" y="440"/>
                  </a:cubicBezTo>
                  <a:cubicBezTo>
                    <a:pt x="23756" y="440"/>
                    <a:pt x="23719" y="440"/>
                    <a:pt x="23646" y="440"/>
                  </a:cubicBezTo>
                  <a:cubicBezTo>
                    <a:pt x="22729" y="954"/>
                    <a:pt x="21740" y="1320"/>
                    <a:pt x="20713" y="1577"/>
                  </a:cubicBezTo>
                  <a:cubicBezTo>
                    <a:pt x="20640" y="1577"/>
                    <a:pt x="20566" y="1577"/>
                    <a:pt x="20530" y="1503"/>
                  </a:cubicBezTo>
                  <a:cubicBezTo>
                    <a:pt x="20456" y="1430"/>
                    <a:pt x="20346" y="1320"/>
                    <a:pt x="20273" y="1247"/>
                  </a:cubicBezTo>
                  <a:cubicBezTo>
                    <a:pt x="19833" y="880"/>
                    <a:pt x="19357" y="587"/>
                    <a:pt x="18843" y="404"/>
                  </a:cubicBezTo>
                  <a:cubicBezTo>
                    <a:pt x="18184" y="110"/>
                    <a:pt x="17450" y="0"/>
                    <a:pt x="16680" y="37"/>
                  </a:cubicBezTo>
                  <a:cubicBezTo>
                    <a:pt x="15251" y="147"/>
                    <a:pt x="13894" y="844"/>
                    <a:pt x="13014" y="1980"/>
                  </a:cubicBezTo>
                  <a:cubicBezTo>
                    <a:pt x="12538" y="2530"/>
                    <a:pt x="12171" y="3227"/>
                    <a:pt x="12025" y="3923"/>
                  </a:cubicBezTo>
                  <a:cubicBezTo>
                    <a:pt x="11841" y="4620"/>
                    <a:pt x="11841" y="5316"/>
                    <a:pt x="11951" y="6013"/>
                  </a:cubicBezTo>
                  <a:cubicBezTo>
                    <a:pt x="11951" y="6159"/>
                    <a:pt x="11951" y="6159"/>
                    <a:pt x="11841" y="6159"/>
                  </a:cubicBezTo>
                  <a:cubicBezTo>
                    <a:pt x="7882" y="5536"/>
                    <a:pt x="4546" y="4106"/>
                    <a:pt x="1870" y="1064"/>
                  </a:cubicBezTo>
                  <a:cubicBezTo>
                    <a:pt x="1760" y="917"/>
                    <a:pt x="1686" y="917"/>
                    <a:pt x="1613" y="1064"/>
                  </a:cubicBezTo>
                  <a:cubicBezTo>
                    <a:pt x="440" y="2860"/>
                    <a:pt x="990" y="5683"/>
                    <a:pt x="2456" y="7076"/>
                  </a:cubicBezTo>
                  <a:cubicBezTo>
                    <a:pt x="2676" y="7259"/>
                    <a:pt x="2860" y="7442"/>
                    <a:pt x="3080" y="7589"/>
                  </a:cubicBezTo>
                  <a:cubicBezTo>
                    <a:pt x="2420" y="7552"/>
                    <a:pt x="1760" y="7369"/>
                    <a:pt x="1137" y="7076"/>
                  </a:cubicBezTo>
                  <a:cubicBezTo>
                    <a:pt x="1027" y="7003"/>
                    <a:pt x="990" y="7039"/>
                    <a:pt x="953" y="7149"/>
                  </a:cubicBezTo>
                  <a:cubicBezTo>
                    <a:pt x="953" y="7332"/>
                    <a:pt x="953" y="7552"/>
                    <a:pt x="990" y="7736"/>
                  </a:cubicBezTo>
                  <a:cubicBezTo>
                    <a:pt x="1247" y="9569"/>
                    <a:pt x="2420" y="11108"/>
                    <a:pt x="4143" y="11805"/>
                  </a:cubicBezTo>
                  <a:cubicBezTo>
                    <a:pt x="4363" y="11915"/>
                    <a:pt x="4546" y="11988"/>
                    <a:pt x="4766" y="12025"/>
                  </a:cubicBezTo>
                  <a:cubicBezTo>
                    <a:pt x="4143" y="12135"/>
                    <a:pt x="3519" y="12172"/>
                    <a:pt x="2896" y="12062"/>
                  </a:cubicBezTo>
                  <a:cubicBezTo>
                    <a:pt x="2750" y="12062"/>
                    <a:pt x="2713" y="12098"/>
                    <a:pt x="2750" y="12245"/>
                  </a:cubicBezTo>
                  <a:cubicBezTo>
                    <a:pt x="3593" y="14518"/>
                    <a:pt x="5389" y="15178"/>
                    <a:pt x="6746" y="15581"/>
                  </a:cubicBezTo>
                  <a:cubicBezTo>
                    <a:pt x="6892" y="15581"/>
                    <a:pt x="7075" y="15581"/>
                    <a:pt x="7259" y="15654"/>
                  </a:cubicBezTo>
                  <a:lnTo>
                    <a:pt x="7222" y="15654"/>
                  </a:lnTo>
                  <a:cubicBezTo>
                    <a:pt x="6782" y="16351"/>
                    <a:pt x="5242" y="16864"/>
                    <a:pt x="4509" y="17121"/>
                  </a:cubicBezTo>
                  <a:cubicBezTo>
                    <a:pt x="3190" y="17597"/>
                    <a:pt x="1796" y="17781"/>
                    <a:pt x="403" y="17634"/>
                  </a:cubicBezTo>
                  <a:cubicBezTo>
                    <a:pt x="183" y="17597"/>
                    <a:pt x="147" y="17597"/>
                    <a:pt x="73" y="17634"/>
                  </a:cubicBezTo>
                  <a:cubicBezTo>
                    <a:pt x="0" y="17671"/>
                    <a:pt x="73" y="17744"/>
                    <a:pt x="147" y="17781"/>
                  </a:cubicBezTo>
                  <a:cubicBezTo>
                    <a:pt x="403" y="17964"/>
                    <a:pt x="697" y="18147"/>
                    <a:pt x="990" y="18294"/>
                  </a:cubicBezTo>
                  <a:cubicBezTo>
                    <a:pt x="1870" y="18770"/>
                    <a:pt x="2786" y="19137"/>
                    <a:pt x="3739" y="19394"/>
                  </a:cubicBezTo>
                  <a:cubicBezTo>
                    <a:pt x="8689" y="20750"/>
                    <a:pt x="14298" y="19760"/>
                    <a:pt x="17964" y="16058"/>
                  </a:cubicBezTo>
                  <a:cubicBezTo>
                    <a:pt x="20896" y="13161"/>
                    <a:pt x="21923" y="9202"/>
                    <a:pt x="21923" y="5170"/>
                  </a:cubicBezTo>
                  <a:cubicBezTo>
                    <a:pt x="21923" y="5023"/>
                    <a:pt x="22106" y="4913"/>
                    <a:pt x="22216" y="4840"/>
                  </a:cubicBezTo>
                  <a:cubicBezTo>
                    <a:pt x="22986" y="4290"/>
                    <a:pt x="24122" y="3593"/>
                    <a:pt x="24672" y="2823"/>
                  </a:cubicBezTo>
                  <a:cubicBezTo>
                    <a:pt x="24819" y="2677"/>
                    <a:pt x="25332" y="2493"/>
                    <a:pt x="25332" y="2457"/>
                  </a:cubicBezTo>
                  <a:lnTo>
                    <a:pt x="25332" y="2457"/>
                  </a:lnTo>
                  <a:cubicBezTo>
                    <a:pt x="25369" y="2347"/>
                    <a:pt x="24819" y="2383"/>
                    <a:pt x="24709" y="242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86"/>
          <p:cNvGrpSpPr/>
          <p:nvPr/>
        </p:nvGrpSpPr>
        <p:grpSpPr>
          <a:xfrm rot="-2676030">
            <a:off x="7746268" y="3918932"/>
            <a:ext cx="1611298" cy="1621154"/>
            <a:chOff x="4690275" y="605625"/>
            <a:chExt cx="1281300" cy="1290475"/>
          </a:xfrm>
        </p:grpSpPr>
        <p:sp>
          <p:nvSpPr>
            <p:cNvPr id="453" name="Google Shape;453;p86"/>
            <p:cNvSpPr/>
            <p:nvPr/>
          </p:nvSpPr>
          <p:spPr>
            <a:xfrm>
              <a:off x="5167775" y="880575"/>
              <a:ext cx="339125" cy="731400"/>
            </a:xfrm>
            <a:custGeom>
              <a:avLst/>
              <a:gdLst/>
              <a:ahLst/>
              <a:cxnLst/>
              <a:rect l="l" t="t" r="r" b="b"/>
              <a:pathLst>
                <a:path w="13565" h="29256" fill="none" extrusionOk="0">
                  <a:moveTo>
                    <a:pt x="2970" y="14738"/>
                  </a:moveTo>
                  <a:lnTo>
                    <a:pt x="2970" y="28889"/>
                  </a:lnTo>
                  <a:cubicBezTo>
                    <a:pt x="2970" y="29072"/>
                    <a:pt x="3153" y="29256"/>
                    <a:pt x="3337" y="29256"/>
                  </a:cubicBezTo>
                  <a:lnTo>
                    <a:pt x="8616" y="29256"/>
                  </a:lnTo>
                  <a:cubicBezTo>
                    <a:pt x="8799" y="29256"/>
                    <a:pt x="8982" y="29072"/>
                    <a:pt x="8982" y="28889"/>
                  </a:cubicBezTo>
                  <a:lnTo>
                    <a:pt x="8982" y="14518"/>
                  </a:lnTo>
                  <a:lnTo>
                    <a:pt x="12795" y="14518"/>
                  </a:lnTo>
                  <a:cubicBezTo>
                    <a:pt x="12978" y="14518"/>
                    <a:pt x="13125" y="14372"/>
                    <a:pt x="13162" y="14188"/>
                  </a:cubicBezTo>
                  <a:lnTo>
                    <a:pt x="13528" y="9826"/>
                  </a:lnTo>
                  <a:cubicBezTo>
                    <a:pt x="13528" y="9606"/>
                    <a:pt x="13382" y="9423"/>
                    <a:pt x="13162" y="9423"/>
                  </a:cubicBezTo>
                  <a:lnTo>
                    <a:pt x="8982" y="9423"/>
                  </a:lnTo>
                  <a:lnTo>
                    <a:pt x="8982" y="6380"/>
                  </a:lnTo>
                  <a:cubicBezTo>
                    <a:pt x="8982" y="5647"/>
                    <a:pt x="9569" y="5060"/>
                    <a:pt x="10265" y="5060"/>
                  </a:cubicBezTo>
                  <a:lnTo>
                    <a:pt x="13198" y="5060"/>
                  </a:lnTo>
                  <a:cubicBezTo>
                    <a:pt x="13418" y="5060"/>
                    <a:pt x="13565" y="4913"/>
                    <a:pt x="13565" y="4693"/>
                  </a:cubicBezTo>
                  <a:lnTo>
                    <a:pt x="13565" y="367"/>
                  </a:lnTo>
                  <a:cubicBezTo>
                    <a:pt x="13565" y="147"/>
                    <a:pt x="13418" y="1"/>
                    <a:pt x="13198" y="1"/>
                  </a:cubicBezTo>
                  <a:lnTo>
                    <a:pt x="8249" y="1"/>
                  </a:lnTo>
                  <a:cubicBezTo>
                    <a:pt x="5353" y="1"/>
                    <a:pt x="2970" y="2347"/>
                    <a:pt x="2970" y="5280"/>
                  </a:cubicBezTo>
                  <a:lnTo>
                    <a:pt x="2970" y="9423"/>
                  </a:lnTo>
                  <a:lnTo>
                    <a:pt x="367" y="9423"/>
                  </a:lnTo>
                  <a:cubicBezTo>
                    <a:pt x="147" y="9423"/>
                    <a:pt x="1" y="9606"/>
                    <a:pt x="1" y="9826"/>
                  </a:cubicBezTo>
                  <a:lnTo>
                    <a:pt x="1" y="14152"/>
                  </a:lnTo>
                  <a:cubicBezTo>
                    <a:pt x="1" y="14335"/>
                    <a:pt x="147" y="14518"/>
                    <a:pt x="367" y="14518"/>
                  </a:cubicBezTo>
                  <a:lnTo>
                    <a:pt x="2970" y="14518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86"/>
            <p:cNvSpPr/>
            <p:nvPr/>
          </p:nvSpPr>
          <p:spPr>
            <a:xfrm>
              <a:off x="4690275" y="605625"/>
              <a:ext cx="1281300" cy="1290475"/>
            </a:xfrm>
            <a:custGeom>
              <a:avLst/>
              <a:gdLst/>
              <a:ahLst/>
              <a:cxnLst/>
              <a:rect l="l" t="t" r="r" b="b"/>
              <a:pathLst>
                <a:path w="51252" h="51619" fill="none" extrusionOk="0">
                  <a:moveTo>
                    <a:pt x="39630" y="44213"/>
                  </a:moveTo>
                  <a:cubicBezTo>
                    <a:pt x="29622" y="51618"/>
                    <a:pt x="15545" y="49785"/>
                    <a:pt x="7773" y="40107"/>
                  </a:cubicBezTo>
                  <a:cubicBezTo>
                    <a:pt x="1" y="30392"/>
                    <a:pt x="1284" y="16278"/>
                    <a:pt x="10705" y="8139"/>
                  </a:cubicBezTo>
                  <a:cubicBezTo>
                    <a:pt x="20127" y="1"/>
                    <a:pt x="34278" y="734"/>
                    <a:pt x="42746" y="9862"/>
                  </a:cubicBezTo>
                  <a:cubicBezTo>
                    <a:pt x="51252" y="18954"/>
                    <a:pt x="50995" y="33142"/>
                    <a:pt x="42233" y="41940"/>
                  </a:cubicBez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5" name="Google Shape;455;p86"/>
          <p:cNvSpPr txBox="1">
            <a:spLocks noGrp="1"/>
          </p:cNvSpPr>
          <p:nvPr>
            <p:ph type="sldNum" idx="2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56" name="Google Shape;456;p86"/>
          <p:cNvSpPr/>
          <p:nvPr/>
        </p:nvSpPr>
        <p:spPr>
          <a:xfrm rot="-3230455">
            <a:off x="426008" y="3800375"/>
            <a:ext cx="594886" cy="450394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86"/>
          <p:cNvSpPr txBox="1">
            <a:spLocks noGrp="1"/>
          </p:cNvSpPr>
          <p:nvPr>
            <p:ph type="body" idx="1"/>
          </p:nvPr>
        </p:nvSpPr>
        <p:spPr>
          <a:xfrm>
            <a:off x="720000" y="1739400"/>
            <a:ext cx="3332400" cy="21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8" name="Google Shape;458;p86"/>
          <p:cNvSpPr txBox="1">
            <a:spLocks noGrp="1"/>
          </p:cNvSpPr>
          <p:nvPr>
            <p:ph type="subTitle" idx="3"/>
          </p:nvPr>
        </p:nvSpPr>
        <p:spPr>
          <a:xfrm>
            <a:off x="720000" y="387125"/>
            <a:ext cx="77526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Comfortaa"/>
              <a:buNone/>
              <a:defRPr sz="30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86"/>
          <p:cNvSpPr txBox="1">
            <a:spLocks noGrp="1"/>
          </p:cNvSpPr>
          <p:nvPr>
            <p:ph type="subTitle" idx="4"/>
          </p:nvPr>
        </p:nvSpPr>
        <p:spPr>
          <a:xfrm>
            <a:off x="714875" y="1865700"/>
            <a:ext cx="33324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8 ">
  <p:cSld name="CUSTOM_25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91"/>
          <p:cNvSpPr txBox="1">
            <a:spLocks noGrp="1"/>
          </p:cNvSpPr>
          <p:nvPr>
            <p:ph type="title"/>
          </p:nvPr>
        </p:nvSpPr>
        <p:spPr>
          <a:xfrm>
            <a:off x="720000" y="358267"/>
            <a:ext cx="7752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Comfortaa"/>
                <a:ea typeface="Comfortaa"/>
                <a:cs typeface="Comfortaa"/>
                <a:sym typeface="Comforta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555" name="Google Shape;555;p91"/>
          <p:cNvSpPr/>
          <p:nvPr/>
        </p:nvSpPr>
        <p:spPr>
          <a:xfrm rot="-3230455">
            <a:off x="-160005" y="147857"/>
            <a:ext cx="594886" cy="450394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91"/>
          <p:cNvSpPr/>
          <p:nvPr/>
        </p:nvSpPr>
        <p:spPr>
          <a:xfrm>
            <a:off x="-16750" y="-101650"/>
            <a:ext cx="511500" cy="450300"/>
          </a:xfrm>
          <a:prstGeom prst="mathMultiply">
            <a:avLst>
              <a:gd name="adj1" fmla="val 2352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7" name="Google Shape;557;p91"/>
          <p:cNvGrpSpPr/>
          <p:nvPr/>
        </p:nvGrpSpPr>
        <p:grpSpPr>
          <a:xfrm rot="2290835">
            <a:off x="534850" y="-4671"/>
            <a:ext cx="370300" cy="373216"/>
            <a:chOff x="1604400" y="3746500"/>
            <a:chExt cx="1279475" cy="1289550"/>
          </a:xfrm>
        </p:grpSpPr>
        <p:sp>
          <p:nvSpPr>
            <p:cNvPr id="558" name="Google Shape;558;p91"/>
            <p:cNvSpPr/>
            <p:nvPr/>
          </p:nvSpPr>
          <p:spPr>
            <a:xfrm>
              <a:off x="1604400" y="3746500"/>
              <a:ext cx="1279475" cy="1289550"/>
            </a:xfrm>
            <a:custGeom>
              <a:avLst/>
              <a:gdLst/>
              <a:ahLst/>
              <a:cxnLst/>
              <a:rect l="l" t="t" r="r" b="b"/>
              <a:pathLst>
                <a:path w="51179" h="51582" fill="none" extrusionOk="0">
                  <a:moveTo>
                    <a:pt x="39557" y="44213"/>
                  </a:moveTo>
                  <a:cubicBezTo>
                    <a:pt x="29549" y="51581"/>
                    <a:pt x="15508" y="49785"/>
                    <a:pt x="7736" y="40070"/>
                  </a:cubicBezTo>
                  <a:cubicBezTo>
                    <a:pt x="1" y="30355"/>
                    <a:pt x="1284" y="16241"/>
                    <a:pt x="10706" y="8139"/>
                  </a:cubicBezTo>
                  <a:cubicBezTo>
                    <a:pt x="20127" y="0"/>
                    <a:pt x="34278" y="770"/>
                    <a:pt x="42747" y="9862"/>
                  </a:cubicBezTo>
                  <a:cubicBezTo>
                    <a:pt x="51178" y="18990"/>
                    <a:pt x="50958" y="33141"/>
                    <a:pt x="42160" y="41940"/>
                  </a:cubicBezTo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91"/>
            <p:cNvSpPr/>
            <p:nvPr/>
          </p:nvSpPr>
          <p:spPr>
            <a:xfrm>
              <a:off x="2073650" y="4093850"/>
              <a:ext cx="352875" cy="621425"/>
            </a:xfrm>
            <a:custGeom>
              <a:avLst/>
              <a:gdLst/>
              <a:ahLst/>
              <a:cxnLst/>
              <a:rect l="l" t="t" r="r" b="b"/>
              <a:pathLst>
                <a:path w="14115" h="24857" fill="none" extrusionOk="0">
                  <a:moveTo>
                    <a:pt x="8396" y="5390"/>
                  </a:moveTo>
                  <a:lnTo>
                    <a:pt x="8396" y="1"/>
                  </a:lnTo>
                  <a:lnTo>
                    <a:pt x="4913" y="1"/>
                  </a:lnTo>
                  <a:cubicBezTo>
                    <a:pt x="4840" y="221"/>
                    <a:pt x="4767" y="441"/>
                    <a:pt x="4767" y="661"/>
                  </a:cubicBezTo>
                  <a:cubicBezTo>
                    <a:pt x="4730" y="771"/>
                    <a:pt x="4693" y="881"/>
                    <a:pt x="4693" y="991"/>
                  </a:cubicBezTo>
                  <a:cubicBezTo>
                    <a:pt x="4327" y="2970"/>
                    <a:pt x="3337" y="4400"/>
                    <a:pt x="1540" y="5133"/>
                  </a:cubicBezTo>
                  <a:cubicBezTo>
                    <a:pt x="1064" y="5353"/>
                    <a:pt x="551" y="5426"/>
                    <a:pt x="1" y="5390"/>
                  </a:cubicBezTo>
                  <a:lnTo>
                    <a:pt x="1" y="9752"/>
                  </a:lnTo>
                  <a:lnTo>
                    <a:pt x="2567" y="9752"/>
                  </a:lnTo>
                  <a:cubicBezTo>
                    <a:pt x="2640" y="15875"/>
                    <a:pt x="2640" y="19027"/>
                    <a:pt x="2640" y="19211"/>
                  </a:cubicBezTo>
                  <a:lnTo>
                    <a:pt x="2640" y="19541"/>
                  </a:lnTo>
                  <a:cubicBezTo>
                    <a:pt x="2934" y="22217"/>
                    <a:pt x="4327" y="23830"/>
                    <a:pt x="6820" y="24453"/>
                  </a:cubicBezTo>
                  <a:cubicBezTo>
                    <a:pt x="7846" y="24710"/>
                    <a:pt x="8909" y="24856"/>
                    <a:pt x="9972" y="24856"/>
                  </a:cubicBezTo>
                  <a:cubicBezTo>
                    <a:pt x="11402" y="24783"/>
                    <a:pt x="12759" y="24563"/>
                    <a:pt x="14115" y="24123"/>
                  </a:cubicBezTo>
                  <a:lnTo>
                    <a:pt x="14115" y="18991"/>
                  </a:lnTo>
                  <a:cubicBezTo>
                    <a:pt x="13308" y="19247"/>
                    <a:pt x="12575" y="19467"/>
                    <a:pt x="11952" y="19614"/>
                  </a:cubicBezTo>
                  <a:cubicBezTo>
                    <a:pt x="10852" y="20017"/>
                    <a:pt x="9642" y="19797"/>
                    <a:pt x="8836" y="18991"/>
                  </a:cubicBezTo>
                  <a:cubicBezTo>
                    <a:pt x="8726" y="18844"/>
                    <a:pt x="8653" y="18697"/>
                    <a:pt x="8579" y="18551"/>
                  </a:cubicBezTo>
                  <a:cubicBezTo>
                    <a:pt x="8469" y="17891"/>
                    <a:pt x="8396" y="17231"/>
                    <a:pt x="8396" y="16571"/>
                  </a:cubicBezTo>
                  <a:lnTo>
                    <a:pt x="8396" y="9752"/>
                  </a:lnTo>
                  <a:lnTo>
                    <a:pt x="13968" y="9752"/>
                  </a:lnTo>
                  <a:lnTo>
                    <a:pt x="13968" y="5390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91"/>
          <p:cNvGrpSpPr/>
          <p:nvPr/>
        </p:nvGrpSpPr>
        <p:grpSpPr>
          <a:xfrm rot="-609818">
            <a:off x="8283586" y="-254382"/>
            <a:ext cx="1013655" cy="1020659"/>
            <a:chOff x="4690275" y="605625"/>
            <a:chExt cx="1281300" cy="1290475"/>
          </a:xfrm>
        </p:grpSpPr>
        <p:sp>
          <p:nvSpPr>
            <p:cNvPr id="561" name="Google Shape;561;p91"/>
            <p:cNvSpPr/>
            <p:nvPr/>
          </p:nvSpPr>
          <p:spPr>
            <a:xfrm>
              <a:off x="5167775" y="880575"/>
              <a:ext cx="339125" cy="731400"/>
            </a:xfrm>
            <a:custGeom>
              <a:avLst/>
              <a:gdLst/>
              <a:ahLst/>
              <a:cxnLst/>
              <a:rect l="l" t="t" r="r" b="b"/>
              <a:pathLst>
                <a:path w="13565" h="29256" fill="none" extrusionOk="0">
                  <a:moveTo>
                    <a:pt x="2970" y="14738"/>
                  </a:moveTo>
                  <a:lnTo>
                    <a:pt x="2970" y="28889"/>
                  </a:lnTo>
                  <a:cubicBezTo>
                    <a:pt x="2970" y="29072"/>
                    <a:pt x="3153" y="29256"/>
                    <a:pt x="3337" y="29256"/>
                  </a:cubicBezTo>
                  <a:lnTo>
                    <a:pt x="8616" y="29256"/>
                  </a:lnTo>
                  <a:cubicBezTo>
                    <a:pt x="8799" y="29256"/>
                    <a:pt x="8982" y="29072"/>
                    <a:pt x="8982" y="28889"/>
                  </a:cubicBezTo>
                  <a:lnTo>
                    <a:pt x="8982" y="14518"/>
                  </a:lnTo>
                  <a:lnTo>
                    <a:pt x="12795" y="14518"/>
                  </a:lnTo>
                  <a:cubicBezTo>
                    <a:pt x="12978" y="14518"/>
                    <a:pt x="13125" y="14372"/>
                    <a:pt x="13162" y="14188"/>
                  </a:cubicBezTo>
                  <a:lnTo>
                    <a:pt x="13528" y="9826"/>
                  </a:lnTo>
                  <a:cubicBezTo>
                    <a:pt x="13528" y="9606"/>
                    <a:pt x="13382" y="9423"/>
                    <a:pt x="13162" y="9423"/>
                  </a:cubicBezTo>
                  <a:lnTo>
                    <a:pt x="8982" y="9423"/>
                  </a:lnTo>
                  <a:lnTo>
                    <a:pt x="8982" y="6380"/>
                  </a:lnTo>
                  <a:cubicBezTo>
                    <a:pt x="8982" y="5647"/>
                    <a:pt x="9569" y="5060"/>
                    <a:pt x="10265" y="5060"/>
                  </a:cubicBezTo>
                  <a:lnTo>
                    <a:pt x="13198" y="5060"/>
                  </a:lnTo>
                  <a:cubicBezTo>
                    <a:pt x="13418" y="5060"/>
                    <a:pt x="13565" y="4913"/>
                    <a:pt x="13565" y="4693"/>
                  </a:cubicBezTo>
                  <a:lnTo>
                    <a:pt x="13565" y="367"/>
                  </a:lnTo>
                  <a:cubicBezTo>
                    <a:pt x="13565" y="147"/>
                    <a:pt x="13418" y="1"/>
                    <a:pt x="13198" y="1"/>
                  </a:cubicBezTo>
                  <a:lnTo>
                    <a:pt x="8249" y="1"/>
                  </a:lnTo>
                  <a:cubicBezTo>
                    <a:pt x="5353" y="1"/>
                    <a:pt x="2970" y="2347"/>
                    <a:pt x="2970" y="5280"/>
                  </a:cubicBezTo>
                  <a:lnTo>
                    <a:pt x="2970" y="9423"/>
                  </a:lnTo>
                  <a:lnTo>
                    <a:pt x="367" y="9423"/>
                  </a:lnTo>
                  <a:cubicBezTo>
                    <a:pt x="147" y="9423"/>
                    <a:pt x="1" y="9606"/>
                    <a:pt x="1" y="9826"/>
                  </a:cubicBezTo>
                  <a:lnTo>
                    <a:pt x="1" y="14152"/>
                  </a:lnTo>
                  <a:cubicBezTo>
                    <a:pt x="1" y="14335"/>
                    <a:pt x="147" y="14518"/>
                    <a:pt x="367" y="14518"/>
                  </a:cubicBezTo>
                  <a:lnTo>
                    <a:pt x="2970" y="14518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91"/>
            <p:cNvSpPr/>
            <p:nvPr/>
          </p:nvSpPr>
          <p:spPr>
            <a:xfrm>
              <a:off x="4690275" y="605625"/>
              <a:ext cx="1281300" cy="1290475"/>
            </a:xfrm>
            <a:custGeom>
              <a:avLst/>
              <a:gdLst/>
              <a:ahLst/>
              <a:cxnLst/>
              <a:rect l="l" t="t" r="r" b="b"/>
              <a:pathLst>
                <a:path w="51252" h="51619" fill="none" extrusionOk="0">
                  <a:moveTo>
                    <a:pt x="39630" y="44213"/>
                  </a:moveTo>
                  <a:cubicBezTo>
                    <a:pt x="29622" y="51618"/>
                    <a:pt x="15545" y="49785"/>
                    <a:pt x="7773" y="40107"/>
                  </a:cubicBezTo>
                  <a:cubicBezTo>
                    <a:pt x="1" y="30392"/>
                    <a:pt x="1284" y="16278"/>
                    <a:pt x="10705" y="8139"/>
                  </a:cubicBezTo>
                  <a:cubicBezTo>
                    <a:pt x="20127" y="1"/>
                    <a:pt x="34278" y="734"/>
                    <a:pt x="42746" y="9862"/>
                  </a:cubicBezTo>
                  <a:cubicBezTo>
                    <a:pt x="51252" y="18954"/>
                    <a:pt x="50995" y="33142"/>
                    <a:pt x="42233" y="41940"/>
                  </a:cubicBezTo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3" name="Google Shape;563;p91"/>
          <p:cNvSpPr/>
          <p:nvPr/>
        </p:nvSpPr>
        <p:spPr>
          <a:xfrm rot="9048306">
            <a:off x="7980065" y="4857189"/>
            <a:ext cx="511704" cy="450192"/>
          </a:xfrm>
          <a:prstGeom prst="mathMultiply">
            <a:avLst>
              <a:gd name="adj1" fmla="val 2352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91"/>
          <p:cNvSpPr/>
          <p:nvPr/>
        </p:nvSpPr>
        <p:spPr>
          <a:xfrm rot="9049238">
            <a:off x="7098365" y="4849812"/>
            <a:ext cx="2663925" cy="1498443"/>
          </a:xfrm>
          <a:custGeom>
            <a:avLst/>
            <a:gdLst/>
            <a:ahLst/>
            <a:cxnLst/>
            <a:rect l="l" t="t" r="r" b="b"/>
            <a:pathLst>
              <a:path w="21938" h="12340" fill="none" extrusionOk="0">
                <a:moveTo>
                  <a:pt x="15082" y="0"/>
                </a:moveTo>
                <a:lnTo>
                  <a:pt x="1" y="12340"/>
                </a:lnTo>
                <a:lnTo>
                  <a:pt x="21938" y="6170"/>
                </a:lnTo>
                <a:close/>
              </a:path>
            </a:pathLst>
          </a:custGeom>
          <a:noFill/>
          <a:ln w="3810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5" name="Google Shape;565;p91"/>
          <p:cNvGrpSpPr/>
          <p:nvPr/>
        </p:nvGrpSpPr>
        <p:grpSpPr>
          <a:xfrm rot="-2700000">
            <a:off x="8194058" y="4383627"/>
            <a:ext cx="436621" cy="439743"/>
            <a:chOff x="1605325" y="2204025"/>
            <a:chExt cx="1279475" cy="1288625"/>
          </a:xfrm>
        </p:grpSpPr>
        <p:sp>
          <p:nvSpPr>
            <p:cNvPr id="566" name="Google Shape;566;p91"/>
            <p:cNvSpPr/>
            <p:nvPr/>
          </p:nvSpPr>
          <p:spPr>
            <a:xfrm>
              <a:off x="1605325" y="2204025"/>
              <a:ext cx="1279475" cy="1288625"/>
            </a:xfrm>
            <a:custGeom>
              <a:avLst/>
              <a:gdLst/>
              <a:ahLst/>
              <a:cxnLst/>
              <a:rect l="l" t="t" r="r" b="b"/>
              <a:pathLst>
                <a:path w="51179" h="51545" fill="none" extrusionOk="0">
                  <a:moveTo>
                    <a:pt x="39520" y="44176"/>
                  </a:moveTo>
                  <a:cubicBezTo>
                    <a:pt x="29512" y="51545"/>
                    <a:pt x="15471" y="49712"/>
                    <a:pt x="7736" y="39997"/>
                  </a:cubicBezTo>
                  <a:cubicBezTo>
                    <a:pt x="0" y="30318"/>
                    <a:pt x="1320" y="16204"/>
                    <a:pt x="10742" y="8102"/>
                  </a:cubicBezTo>
                  <a:cubicBezTo>
                    <a:pt x="20163" y="0"/>
                    <a:pt x="34278" y="770"/>
                    <a:pt x="42710" y="9899"/>
                  </a:cubicBezTo>
                  <a:cubicBezTo>
                    <a:pt x="51178" y="18990"/>
                    <a:pt x="50921" y="33141"/>
                    <a:pt x="42123" y="4194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66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91"/>
            <p:cNvSpPr/>
            <p:nvPr/>
          </p:nvSpPr>
          <p:spPr>
            <a:xfrm>
              <a:off x="2355025" y="2646700"/>
              <a:ext cx="80675" cy="80675"/>
            </a:xfrm>
            <a:custGeom>
              <a:avLst/>
              <a:gdLst/>
              <a:ahLst/>
              <a:cxnLst/>
              <a:rect l="l" t="t" r="r" b="b"/>
              <a:pathLst>
                <a:path w="3227" h="3227" fill="none" extrusionOk="0">
                  <a:moveTo>
                    <a:pt x="1870" y="37"/>
                  </a:moveTo>
                  <a:cubicBezTo>
                    <a:pt x="624" y="0"/>
                    <a:pt x="0" y="1467"/>
                    <a:pt x="844" y="2346"/>
                  </a:cubicBezTo>
                  <a:cubicBezTo>
                    <a:pt x="1723" y="3226"/>
                    <a:pt x="3190" y="2640"/>
                    <a:pt x="3227" y="1393"/>
                  </a:cubicBezTo>
                  <a:cubicBezTo>
                    <a:pt x="3227" y="660"/>
                    <a:pt x="2603" y="37"/>
                    <a:pt x="1870" y="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66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91"/>
            <p:cNvSpPr/>
            <p:nvPr/>
          </p:nvSpPr>
          <p:spPr>
            <a:xfrm>
              <a:off x="2061750" y="2700775"/>
              <a:ext cx="331800" cy="331800"/>
            </a:xfrm>
            <a:custGeom>
              <a:avLst/>
              <a:gdLst/>
              <a:ahLst/>
              <a:cxnLst/>
              <a:rect l="l" t="t" r="r" b="b"/>
              <a:pathLst>
                <a:path w="13272" h="13272" fill="none" extrusionOk="0">
                  <a:moveTo>
                    <a:pt x="7589" y="37"/>
                  </a:moveTo>
                  <a:cubicBezTo>
                    <a:pt x="2530" y="0"/>
                    <a:pt x="0" y="6122"/>
                    <a:pt x="3556" y="9715"/>
                  </a:cubicBezTo>
                  <a:cubicBezTo>
                    <a:pt x="7149" y="13271"/>
                    <a:pt x="13271" y="10742"/>
                    <a:pt x="13271" y="5682"/>
                  </a:cubicBezTo>
                  <a:cubicBezTo>
                    <a:pt x="13235" y="2566"/>
                    <a:pt x="10705" y="37"/>
                    <a:pt x="7589" y="3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66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91"/>
            <p:cNvSpPr/>
            <p:nvPr/>
          </p:nvSpPr>
          <p:spPr>
            <a:xfrm>
              <a:off x="1961850" y="2555050"/>
              <a:ext cx="576500" cy="576500"/>
            </a:xfrm>
            <a:custGeom>
              <a:avLst/>
              <a:gdLst/>
              <a:ahLst/>
              <a:cxnLst/>
              <a:rect l="l" t="t" r="r" b="b"/>
              <a:pathLst>
                <a:path w="23060" h="23060" fill="none" extrusionOk="0">
                  <a:moveTo>
                    <a:pt x="16131" y="23059"/>
                  </a:moveTo>
                  <a:lnTo>
                    <a:pt x="6929" y="23059"/>
                  </a:lnTo>
                  <a:cubicBezTo>
                    <a:pt x="3116" y="23059"/>
                    <a:pt x="0" y="19943"/>
                    <a:pt x="0" y="16131"/>
                  </a:cubicBezTo>
                  <a:lnTo>
                    <a:pt x="0" y="6929"/>
                  </a:lnTo>
                  <a:cubicBezTo>
                    <a:pt x="0" y="3116"/>
                    <a:pt x="3116" y="0"/>
                    <a:pt x="6929" y="0"/>
                  </a:cubicBezTo>
                  <a:lnTo>
                    <a:pt x="16131" y="0"/>
                  </a:lnTo>
                  <a:cubicBezTo>
                    <a:pt x="19943" y="0"/>
                    <a:pt x="23059" y="3116"/>
                    <a:pt x="23059" y="6929"/>
                  </a:cubicBezTo>
                  <a:lnTo>
                    <a:pt x="23059" y="16131"/>
                  </a:lnTo>
                  <a:cubicBezTo>
                    <a:pt x="23059" y="19943"/>
                    <a:pt x="19943" y="23059"/>
                    <a:pt x="16131" y="23059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miter lim="366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0" name="Google Shape;570;p91"/>
          <p:cNvSpPr/>
          <p:nvPr/>
        </p:nvSpPr>
        <p:spPr>
          <a:xfrm rot="-5213943">
            <a:off x="22095" y="4610931"/>
            <a:ext cx="1540283" cy="1618592"/>
          </a:xfrm>
          <a:prstGeom prst="lightningBol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91"/>
          <p:cNvSpPr/>
          <p:nvPr/>
        </p:nvSpPr>
        <p:spPr>
          <a:xfrm rot="-3230455">
            <a:off x="-160005" y="4751357"/>
            <a:ext cx="594886" cy="450394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2" name="Google Shape;572;p91"/>
          <p:cNvGrpSpPr/>
          <p:nvPr/>
        </p:nvGrpSpPr>
        <p:grpSpPr>
          <a:xfrm rot="2290835">
            <a:off x="534850" y="4616441"/>
            <a:ext cx="370300" cy="373216"/>
            <a:chOff x="1604400" y="3746500"/>
            <a:chExt cx="1279475" cy="1289550"/>
          </a:xfrm>
        </p:grpSpPr>
        <p:sp>
          <p:nvSpPr>
            <p:cNvPr id="573" name="Google Shape;573;p91"/>
            <p:cNvSpPr/>
            <p:nvPr/>
          </p:nvSpPr>
          <p:spPr>
            <a:xfrm>
              <a:off x="1604400" y="3746500"/>
              <a:ext cx="1279475" cy="1289550"/>
            </a:xfrm>
            <a:custGeom>
              <a:avLst/>
              <a:gdLst/>
              <a:ahLst/>
              <a:cxnLst/>
              <a:rect l="l" t="t" r="r" b="b"/>
              <a:pathLst>
                <a:path w="51179" h="51582" fill="none" extrusionOk="0">
                  <a:moveTo>
                    <a:pt x="39557" y="44213"/>
                  </a:moveTo>
                  <a:cubicBezTo>
                    <a:pt x="29549" y="51581"/>
                    <a:pt x="15508" y="49785"/>
                    <a:pt x="7736" y="40070"/>
                  </a:cubicBezTo>
                  <a:cubicBezTo>
                    <a:pt x="1" y="30355"/>
                    <a:pt x="1284" y="16241"/>
                    <a:pt x="10706" y="8139"/>
                  </a:cubicBezTo>
                  <a:cubicBezTo>
                    <a:pt x="20127" y="0"/>
                    <a:pt x="34278" y="770"/>
                    <a:pt x="42747" y="9862"/>
                  </a:cubicBezTo>
                  <a:cubicBezTo>
                    <a:pt x="51178" y="18990"/>
                    <a:pt x="50958" y="33141"/>
                    <a:pt x="42160" y="41940"/>
                  </a:cubicBezTo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91"/>
            <p:cNvSpPr/>
            <p:nvPr/>
          </p:nvSpPr>
          <p:spPr>
            <a:xfrm>
              <a:off x="2073650" y="4093850"/>
              <a:ext cx="352875" cy="621425"/>
            </a:xfrm>
            <a:custGeom>
              <a:avLst/>
              <a:gdLst/>
              <a:ahLst/>
              <a:cxnLst/>
              <a:rect l="l" t="t" r="r" b="b"/>
              <a:pathLst>
                <a:path w="14115" h="24857" fill="none" extrusionOk="0">
                  <a:moveTo>
                    <a:pt x="8396" y="5390"/>
                  </a:moveTo>
                  <a:lnTo>
                    <a:pt x="8396" y="1"/>
                  </a:lnTo>
                  <a:lnTo>
                    <a:pt x="4913" y="1"/>
                  </a:lnTo>
                  <a:cubicBezTo>
                    <a:pt x="4840" y="221"/>
                    <a:pt x="4767" y="441"/>
                    <a:pt x="4767" y="661"/>
                  </a:cubicBezTo>
                  <a:cubicBezTo>
                    <a:pt x="4730" y="771"/>
                    <a:pt x="4693" y="881"/>
                    <a:pt x="4693" y="991"/>
                  </a:cubicBezTo>
                  <a:cubicBezTo>
                    <a:pt x="4327" y="2970"/>
                    <a:pt x="3337" y="4400"/>
                    <a:pt x="1540" y="5133"/>
                  </a:cubicBezTo>
                  <a:cubicBezTo>
                    <a:pt x="1064" y="5353"/>
                    <a:pt x="551" y="5426"/>
                    <a:pt x="1" y="5390"/>
                  </a:cubicBezTo>
                  <a:lnTo>
                    <a:pt x="1" y="9752"/>
                  </a:lnTo>
                  <a:lnTo>
                    <a:pt x="2567" y="9752"/>
                  </a:lnTo>
                  <a:cubicBezTo>
                    <a:pt x="2640" y="15875"/>
                    <a:pt x="2640" y="19027"/>
                    <a:pt x="2640" y="19211"/>
                  </a:cubicBezTo>
                  <a:lnTo>
                    <a:pt x="2640" y="19541"/>
                  </a:lnTo>
                  <a:cubicBezTo>
                    <a:pt x="2934" y="22217"/>
                    <a:pt x="4327" y="23830"/>
                    <a:pt x="6820" y="24453"/>
                  </a:cubicBezTo>
                  <a:cubicBezTo>
                    <a:pt x="7846" y="24710"/>
                    <a:pt x="8909" y="24856"/>
                    <a:pt x="9972" y="24856"/>
                  </a:cubicBezTo>
                  <a:cubicBezTo>
                    <a:pt x="11402" y="24783"/>
                    <a:pt x="12759" y="24563"/>
                    <a:pt x="14115" y="24123"/>
                  </a:cubicBezTo>
                  <a:lnTo>
                    <a:pt x="14115" y="18991"/>
                  </a:lnTo>
                  <a:cubicBezTo>
                    <a:pt x="13308" y="19247"/>
                    <a:pt x="12575" y="19467"/>
                    <a:pt x="11952" y="19614"/>
                  </a:cubicBezTo>
                  <a:cubicBezTo>
                    <a:pt x="10852" y="20017"/>
                    <a:pt x="9642" y="19797"/>
                    <a:pt x="8836" y="18991"/>
                  </a:cubicBezTo>
                  <a:cubicBezTo>
                    <a:pt x="8726" y="18844"/>
                    <a:pt x="8653" y="18697"/>
                    <a:pt x="8579" y="18551"/>
                  </a:cubicBezTo>
                  <a:cubicBezTo>
                    <a:pt x="8469" y="17891"/>
                    <a:pt x="8396" y="17231"/>
                    <a:pt x="8396" y="16571"/>
                  </a:cubicBezTo>
                  <a:lnTo>
                    <a:pt x="8396" y="9752"/>
                  </a:lnTo>
                  <a:lnTo>
                    <a:pt x="13968" y="9752"/>
                  </a:lnTo>
                  <a:lnTo>
                    <a:pt x="13968" y="5390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5" name="Google Shape;575;p91"/>
          <p:cNvGrpSpPr/>
          <p:nvPr/>
        </p:nvGrpSpPr>
        <p:grpSpPr>
          <a:xfrm rot="783853">
            <a:off x="8073668" y="-107402"/>
            <a:ext cx="449995" cy="453222"/>
            <a:chOff x="1605325" y="645950"/>
            <a:chExt cx="1279475" cy="1288650"/>
          </a:xfrm>
        </p:grpSpPr>
        <p:sp>
          <p:nvSpPr>
            <p:cNvPr id="576" name="Google Shape;576;p91"/>
            <p:cNvSpPr/>
            <p:nvPr/>
          </p:nvSpPr>
          <p:spPr>
            <a:xfrm>
              <a:off x="1605325" y="645950"/>
              <a:ext cx="1279475" cy="1288650"/>
            </a:xfrm>
            <a:custGeom>
              <a:avLst/>
              <a:gdLst/>
              <a:ahLst/>
              <a:cxnLst/>
              <a:rect l="l" t="t" r="r" b="b"/>
              <a:pathLst>
                <a:path w="51179" h="51546" fill="none" extrusionOk="0">
                  <a:moveTo>
                    <a:pt x="39520" y="44176"/>
                  </a:moveTo>
                  <a:cubicBezTo>
                    <a:pt x="29549" y="51545"/>
                    <a:pt x="15508" y="49712"/>
                    <a:pt x="7736" y="39997"/>
                  </a:cubicBezTo>
                  <a:cubicBezTo>
                    <a:pt x="0" y="30319"/>
                    <a:pt x="1320" y="16205"/>
                    <a:pt x="10742" y="8103"/>
                  </a:cubicBezTo>
                  <a:cubicBezTo>
                    <a:pt x="20163" y="1"/>
                    <a:pt x="34278" y="807"/>
                    <a:pt x="42710" y="9899"/>
                  </a:cubicBezTo>
                  <a:cubicBezTo>
                    <a:pt x="51178" y="18991"/>
                    <a:pt x="50921" y="33142"/>
                    <a:pt x="42123" y="41940"/>
                  </a:cubicBez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91"/>
            <p:cNvSpPr/>
            <p:nvPr/>
          </p:nvSpPr>
          <p:spPr>
            <a:xfrm>
              <a:off x="1932525" y="1035475"/>
              <a:ext cx="634225" cy="518775"/>
            </a:xfrm>
            <a:custGeom>
              <a:avLst/>
              <a:gdLst/>
              <a:ahLst/>
              <a:cxnLst/>
              <a:rect l="l" t="t" r="r" b="b"/>
              <a:pathLst>
                <a:path w="25369" h="20751" fill="none" extrusionOk="0">
                  <a:moveTo>
                    <a:pt x="24709" y="2420"/>
                  </a:moveTo>
                  <a:cubicBezTo>
                    <a:pt x="23866" y="2750"/>
                    <a:pt x="22949" y="3007"/>
                    <a:pt x="22033" y="3117"/>
                  </a:cubicBezTo>
                  <a:cubicBezTo>
                    <a:pt x="22399" y="3043"/>
                    <a:pt x="22839" y="2347"/>
                    <a:pt x="23096" y="2053"/>
                  </a:cubicBezTo>
                  <a:cubicBezTo>
                    <a:pt x="23426" y="1613"/>
                    <a:pt x="23683" y="1100"/>
                    <a:pt x="23866" y="587"/>
                  </a:cubicBezTo>
                  <a:cubicBezTo>
                    <a:pt x="23866" y="514"/>
                    <a:pt x="23829" y="477"/>
                    <a:pt x="23793" y="440"/>
                  </a:cubicBezTo>
                  <a:cubicBezTo>
                    <a:pt x="23756" y="440"/>
                    <a:pt x="23719" y="440"/>
                    <a:pt x="23646" y="440"/>
                  </a:cubicBezTo>
                  <a:cubicBezTo>
                    <a:pt x="22729" y="954"/>
                    <a:pt x="21740" y="1320"/>
                    <a:pt x="20713" y="1577"/>
                  </a:cubicBezTo>
                  <a:cubicBezTo>
                    <a:pt x="20640" y="1577"/>
                    <a:pt x="20566" y="1577"/>
                    <a:pt x="20530" y="1503"/>
                  </a:cubicBezTo>
                  <a:cubicBezTo>
                    <a:pt x="20456" y="1430"/>
                    <a:pt x="20346" y="1320"/>
                    <a:pt x="20273" y="1247"/>
                  </a:cubicBezTo>
                  <a:cubicBezTo>
                    <a:pt x="19833" y="880"/>
                    <a:pt x="19357" y="587"/>
                    <a:pt x="18843" y="404"/>
                  </a:cubicBezTo>
                  <a:cubicBezTo>
                    <a:pt x="18184" y="110"/>
                    <a:pt x="17450" y="0"/>
                    <a:pt x="16680" y="37"/>
                  </a:cubicBezTo>
                  <a:cubicBezTo>
                    <a:pt x="15251" y="147"/>
                    <a:pt x="13894" y="844"/>
                    <a:pt x="13014" y="1980"/>
                  </a:cubicBezTo>
                  <a:cubicBezTo>
                    <a:pt x="12538" y="2530"/>
                    <a:pt x="12171" y="3227"/>
                    <a:pt x="12025" y="3923"/>
                  </a:cubicBezTo>
                  <a:cubicBezTo>
                    <a:pt x="11841" y="4620"/>
                    <a:pt x="11841" y="5316"/>
                    <a:pt x="11951" y="6013"/>
                  </a:cubicBezTo>
                  <a:cubicBezTo>
                    <a:pt x="11951" y="6159"/>
                    <a:pt x="11951" y="6159"/>
                    <a:pt x="11841" y="6159"/>
                  </a:cubicBezTo>
                  <a:cubicBezTo>
                    <a:pt x="7882" y="5536"/>
                    <a:pt x="4546" y="4106"/>
                    <a:pt x="1870" y="1064"/>
                  </a:cubicBezTo>
                  <a:cubicBezTo>
                    <a:pt x="1760" y="917"/>
                    <a:pt x="1686" y="917"/>
                    <a:pt x="1613" y="1064"/>
                  </a:cubicBezTo>
                  <a:cubicBezTo>
                    <a:pt x="440" y="2860"/>
                    <a:pt x="990" y="5683"/>
                    <a:pt x="2456" y="7076"/>
                  </a:cubicBezTo>
                  <a:cubicBezTo>
                    <a:pt x="2676" y="7259"/>
                    <a:pt x="2860" y="7442"/>
                    <a:pt x="3080" y="7589"/>
                  </a:cubicBezTo>
                  <a:cubicBezTo>
                    <a:pt x="2420" y="7552"/>
                    <a:pt x="1760" y="7369"/>
                    <a:pt x="1137" y="7076"/>
                  </a:cubicBezTo>
                  <a:cubicBezTo>
                    <a:pt x="1027" y="7003"/>
                    <a:pt x="990" y="7039"/>
                    <a:pt x="953" y="7149"/>
                  </a:cubicBezTo>
                  <a:cubicBezTo>
                    <a:pt x="953" y="7332"/>
                    <a:pt x="953" y="7552"/>
                    <a:pt x="990" y="7736"/>
                  </a:cubicBezTo>
                  <a:cubicBezTo>
                    <a:pt x="1247" y="9569"/>
                    <a:pt x="2420" y="11108"/>
                    <a:pt x="4143" y="11805"/>
                  </a:cubicBezTo>
                  <a:cubicBezTo>
                    <a:pt x="4363" y="11915"/>
                    <a:pt x="4546" y="11988"/>
                    <a:pt x="4766" y="12025"/>
                  </a:cubicBezTo>
                  <a:cubicBezTo>
                    <a:pt x="4143" y="12135"/>
                    <a:pt x="3519" y="12172"/>
                    <a:pt x="2896" y="12062"/>
                  </a:cubicBezTo>
                  <a:cubicBezTo>
                    <a:pt x="2750" y="12062"/>
                    <a:pt x="2713" y="12098"/>
                    <a:pt x="2750" y="12245"/>
                  </a:cubicBezTo>
                  <a:cubicBezTo>
                    <a:pt x="3593" y="14518"/>
                    <a:pt x="5389" y="15178"/>
                    <a:pt x="6746" y="15581"/>
                  </a:cubicBezTo>
                  <a:cubicBezTo>
                    <a:pt x="6892" y="15581"/>
                    <a:pt x="7075" y="15581"/>
                    <a:pt x="7259" y="15654"/>
                  </a:cubicBezTo>
                  <a:lnTo>
                    <a:pt x="7222" y="15654"/>
                  </a:lnTo>
                  <a:cubicBezTo>
                    <a:pt x="6782" y="16351"/>
                    <a:pt x="5242" y="16864"/>
                    <a:pt x="4509" y="17121"/>
                  </a:cubicBezTo>
                  <a:cubicBezTo>
                    <a:pt x="3190" y="17597"/>
                    <a:pt x="1796" y="17781"/>
                    <a:pt x="403" y="17634"/>
                  </a:cubicBezTo>
                  <a:cubicBezTo>
                    <a:pt x="183" y="17597"/>
                    <a:pt x="147" y="17597"/>
                    <a:pt x="73" y="17634"/>
                  </a:cubicBezTo>
                  <a:cubicBezTo>
                    <a:pt x="0" y="17671"/>
                    <a:pt x="73" y="17744"/>
                    <a:pt x="147" y="17781"/>
                  </a:cubicBezTo>
                  <a:cubicBezTo>
                    <a:pt x="403" y="17964"/>
                    <a:pt x="697" y="18147"/>
                    <a:pt x="990" y="18294"/>
                  </a:cubicBezTo>
                  <a:cubicBezTo>
                    <a:pt x="1870" y="18770"/>
                    <a:pt x="2786" y="19137"/>
                    <a:pt x="3739" y="19394"/>
                  </a:cubicBezTo>
                  <a:cubicBezTo>
                    <a:pt x="8689" y="20750"/>
                    <a:pt x="14298" y="19760"/>
                    <a:pt x="17964" y="16058"/>
                  </a:cubicBezTo>
                  <a:cubicBezTo>
                    <a:pt x="20896" y="13161"/>
                    <a:pt x="21923" y="9202"/>
                    <a:pt x="21923" y="5170"/>
                  </a:cubicBezTo>
                  <a:cubicBezTo>
                    <a:pt x="21923" y="5023"/>
                    <a:pt x="22106" y="4913"/>
                    <a:pt x="22216" y="4840"/>
                  </a:cubicBezTo>
                  <a:cubicBezTo>
                    <a:pt x="22986" y="4290"/>
                    <a:pt x="24122" y="3593"/>
                    <a:pt x="24672" y="2823"/>
                  </a:cubicBezTo>
                  <a:cubicBezTo>
                    <a:pt x="24819" y="2677"/>
                    <a:pt x="25332" y="2493"/>
                    <a:pt x="25332" y="2457"/>
                  </a:cubicBezTo>
                  <a:lnTo>
                    <a:pt x="25332" y="2457"/>
                  </a:lnTo>
                  <a:cubicBezTo>
                    <a:pt x="25369" y="2347"/>
                    <a:pt x="24819" y="2383"/>
                    <a:pt x="24709" y="242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omfortaa"/>
              <a:buNone/>
              <a:defRPr sz="2800" b="0" i="0" u="none" strike="noStrike" cap="none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Medium"/>
              <a:buChar char="●"/>
              <a:defRPr sz="16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Char char="○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Char char="■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Char char="●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Char char="○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Char char="■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Char char="●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Char char="○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Font typeface="Roboto Medium"/>
              <a:buChar char="■"/>
              <a:defRPr sz="12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4" r:id="rId2"/>
    <p:sldLayoutId id="2147483685" r:id="rId3"/>
    <p:sldLayoutId id="2147483686" r:id="rId4"/>
    <p:sldLayoutId id="214748368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63EA808-C256-4E1D-B4BB-E9273FF15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497" y="594980"/>
            <a:ext cx="8623005" cy="3551717"/>
          </a:xfrm>
        </p:spPr>
        <p:txBody>
          <a:bodyPr numCol="1"/>
          <a:lstStyle/>
          <a:p>
            <a:pPr marL="127000" indent="0" algn="just">
              <a:buNone/>
            </a:pPr>
            <a:r>
              <a:rPr lang="es-ES" b="1" dirty="0">
                <a:solidFill>
                  <a:schemeClr val="bg1"/>
                </a:solidFill>
              </a:rPr>
              <a:t>La adolescencia es el periodo comprendido entre 10 y 20 años, es una etapa compleja de la vida, marca la transición de la infancia al estado adulto, con ella se producen cambios físicos, psicológicos, biológicos, intelectuales y sociales. </a:t>
            </a:r>
          </a:p>
          <a:p>
            <a:pPr marL="127000" indent="0" algn="just">
              <a:buNone/>
            </a:pPr>
            <a:r>
              <a:rPr lang="es-ES" b="1" i="1" dirty="0">
                <a:solidFill>
                  <a:schemeClr val="bg1"/>
                </a:solidFill>
              </a:rPr>
              <a:t>Organización mundial de la salud</a:t>
            </a:r>
          </a:p>
          <a:p>
            <a:pPr marL="127000" indent="0" algn="just">
              <a:buNone/>
            </a:pPr>
            <a:endParaRPr lang="es-ES" b="1" dirty="0">
              <a:solidFill>
                <a:schemeClr val="bg1"/>
              </a:solidFill>
            </a:endParaRPr>
          </a:p>
          <a:p>
            <a:pPr marL="127000" indent="0" algn="just">
              <a:buNone/>
            </a:pPr>
            <a:r>
              <a:rPr lang="es-ES" b="1" dirty="0"/>
              <a:t>Es un estadio del desarrollo en el que brotan los impulsos sexuales y se produce una primacía del erotismo genital</a:t>
            </a:r>
          </a:p>
          <a:p>
            <a:pPr marL="127000" indent="0" algn="just">
              <a:buNone/>
            </a:pPr>
            <a:r>
              <a:rPr lang="es-ES" b="1" i="1" dirty="0">
                <a:solidFill>
                  <a:schemeClr val="bg1"/>
                </a:solidFill>
              </a:rPr>
              <a:t>Sigmund Freud (1900)</a:t>
            </a:r>
          </a:p>
          <a:p>
            <a:pPr marL="127000" indent="0" algn="just">
              <a:buNone/>
            </a:pPr>
            <a:endParaRPr lang="es-ES" b="1" dirty="0">
              <a:solidFill>
                <a:schemeClr val="bg1"/>
              </a:solidFill>
            </a:endParaRPr>
          </a:p>
          <a:p>
            <a:pPr marL="127000" indent="0" algn="just">
              <a:buNone/>
            </a:pPr>
            <a:r>
              <a:rPr lang="es-ES" b="1" dirty="0">
                <a:solidFill>
                  <a:schemeClr val="bg1"/>
                </a:solidFill>
              </a:rPr>
              <a:t>Etapa de la sexualidad humana donde se reactualizan conflictos y tendencias del periodo infantil luego del acallamiento que supone el periodo de latencia.</a:t>
            </a:r>
          </a:p>
          <a:p>
            <a:pPr marL="127000" indent="0" algn="just">
              <a:buNone/>
            </a:pPr>
            <a:r>
              <a:rPr lang="es-ES" b="1" i="1" dirty="0">
                <a:solidFill>
                  <a:schemeClr val="bg1"/>
                </a:solidFill>
              </a:rPr>
              <a:t>Ana Freud (1936)</a:t>
            </a:r>
          </a:p>
          <a:p>
            <a:pPr marL="127000" indent="0" algn="just">
              <a:buNone/>
            </a:pPr>
            <a:endParaRPr lang="es-ES" b="1" dirty="0">
              <a:solidFill>
                <a:schemeClr val="bg1"/>
              </a:solidFill>
            </a:endParaRPr>
          </a:p>
          <a:p>
            <a:pPr marL="127000" indent="0" algn="just">
              <a:buNone/>
            </a:pPr>
            <a:r>
              <a:rPr lang="es-ES" b="1" dirty="0">
                <a:solidFill>
                  <a:schemeClr val="bg1"/>
                </a:solidFill>
              </a:rPr>
              <a:t>La etapa de la adolescencia busca seguridad, pertenecía, amor y afirmar su autoestima.</a:t>
            </a:r>
          </a:p>
          <a:p>
            <a:pPr marL="127000" indent="0" algn="just">
              <a:buNone/>
            </a:pPr>
            <a:r>
              <a:rPr lang="es-ES" b="1" i="1" dirty="0">
                <a:solidFill>
                  <a:schemeClr val="bg1"/>
                </a:solidFill>
              </a:rPr>
              <a:t>Abraham Maslow (1990)</a:t>
            </a:r>
          </a:p>
          <a:p>
            <a:pPr marL="127000" indent="0" algn="just">
              <a:buNone/>
            </a:pP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28A2AE-8EBE-49F1-B176-0F1F556DDE94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765004" y="-116958"/>
            <a:ext cx="5790160" cy="414670"/>
          </a:xfrm>
        </p:spPr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“ADOLESCENCIA”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85FE43-A3C5-46C3-B332-45AC3B199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213" y="3836845"/>
            <a:ext cx="2147777" cy="121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9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B8F7274-416D-4E8D-AC4F-E16C231B5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569" y="659218"/>
            <a:ext cx="7752600" cy="12546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b="1" dirty="0"/>
              <a:t>También conocida como pubertad, se presenta entre los 11 y 13 años.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b="1" dirty="0"/>
              <a:t>Las hormonas sexuales comienzan a estar presentes y por esto se dan cambios físicos.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b="1" dirty="0"/>
              <a:t>Si bien es cierto se caracteriza por cambios físicos, tiene impacto en el ego y autoestima del adolescente por las proporciones corporales.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BD2F4F-9D89-4B1E-9665-E3795F8E4E57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32103" y="81886"/>
            <a:ext cx="7752600" cy="669300"/>
          </a:xfrm>
        </p:spPr>
        <p:txBody>
          <a:bodyPr/>
          <a:lstStyle/>
          <a:p>
            <a:r>
              <a:rPr lang="es-ES" b="1" dirty="0"/>
              <a:t>Adolescencia temprana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4C65B5-B728-4332-B735-8FED36B34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24" y="2144454"/>
            <a:ext cx="3983665" cy="27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3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32"/>
          <p:cNvSpPr txBox="1">
            <a:spLocks noGrp="1"/>
          </p:cNvSpPr>
          <p:nvPr>
            <p:ph type="body" idx="1"/>
          </p:nvPr>
        </p:nvSpPr>
        <p:spPr>
          <a:xfrm>
            <a:off x="218968" y="737565"/>
            <a:ext cx="8706063" cy="256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b="1" dirty="0"/>
              <a:t>Se presenta entre los 14 y 16 años.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b="1" dirty="0"/>
              <a:t>Comienzan a evidenciarse cambios a nivel psicológico y en la construcción de su identidad, cómo se ven y cómo quieren que los vean.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b="1" dirty="0"/>
              <a:t>La independencia de sus padres es casi obligatoria y es la etapa en la que pueden caer fácilmente en situaciones de riesgo.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b="1" dirty="0"/>
              <a:t>Búsqueda de Personalidad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b="1" dirty="0"/>
              <a:t>Búsqueda de Identidad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b="1" dirty="0"/>
              <a:t>Primeras experiencias a drogas legales e ilegales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b="1" dirty="0"/>
              <a:t>Son más susceptibles emocionalmente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b="1" dirty="0"/>
              <a:t>Masturbación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b="1" dirty="0"/>
              <a:t>Coito </a:t>
            </a:r>
          </a:p>
        </p:txBody>
      </p:sp>
      <p:sp>
        <p:nvSpPr>
          <p:cNvPr id="1402" name="Google Shape;1402;p32"/>
          <p:cNvSpPr/>
          <p:nvPr/>
        </p:nvSpPr>
        <p:spPr>
          <a:xfrm>
            <a:off x="8175009" y="-151387"/>
            <a:ext cx="594900" cy="4503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32"/>
          <p:cNvSpPr txBox="1">
            <a:spLocks noGrp="1"/>
          </p:cNvSpPr>
          <p:nvPr>
            <p:ph type="subTitle" idx="3"/>
          </p:nvPr>
        </p:nvSpPr>
        <p:spPr>
          <a:xfrm>
            <a:off x="999460" y="73764"/>
            <a:ext cx="7472999" cy="71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800" dirty="0">
                <a:latin typeface="Arial Black" panose="020B0A04020102020204" pitchFamily="34" charset="0"/>
              </a:rPr>
              <a:t>“Adolescencia media” </a:t>
            </a:r>
            <a:endParaRPr sz="2800" dirty="0">
              <a:latin typeface="Arial Black" panose="020B0A040201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D57537C-7910-4ABA-A8F6-E7C0C2988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618" y="3282033"/>
            <a:ext cx="3104707" cy="16813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BA7016A-BFD5-43A3-8B28-8CF7EF0AA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269" y="2394190"/>
            <a:ext cx="2595113" cy="256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7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" grpId="0" build="p"/>
      <p:bldP spid="14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62786-5839-403A-976D-5B2C62567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00" y="143219"/>
            <a:ext cx="7752600" cy="1498293"/>
          </a:xfrm>
        </p:spPr>
        <p:txBody>
          <a:bodyPr/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“Mitos y realidades”</a:t>
            </a:r>
            <a:br>
              <a:rPr lang="es-ES" dirty="0"/>
            </a:br>
            <a:br>
              <a:rPr lang="es-ES" dirty="0"/>
            </a:br>
            <a:r>
              <a:rPr lang="es-ES" dirty="0"/>
              <a:t>Sobre la Adolescencia y su Sexualidad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E221CA-670E-4259-9691-92E0BC166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301" y="1785719"/>
            <a:ext cx="3569465" cy="32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5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32"/>
          <p:cNvSpPr txBox="1">
            <a:spLocks noGrp="1"/>
          </p:cNvSpPr>
          <p:nvPr>
            <p:ph type="body" idx="1"/>
          </p:nvPr>
        </p:nvSpPr>
        <p:spPr>
          <a:xfrm>
            <a:off x="218968" y="450300"/>
            <a:ext cx="8706063" cy="258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s-ES" b="1" dirty="0">
                <a:latin typeface="Arial Black" panose="020B0A04020102020204" pitchFamily="34" charset="0"/>
              </a:rPr>
              <a:t>Se presente desde los 17 y puede extenderse hasta los 21 años. 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s-ES" b="1" dirty="0">
                <a:latin typeface="Arial Black" panose="020B0A04020102020204" pitchFamily="34" charset="0"/>
              </a:rPr>
              <a:t>Comienzan a sentirse más cómodos con su cuerpo, buscando la aceptación para definir así su identidad. 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s-ES" b="1" dirty="0">
                <a:latin typeface="Arial Black" panose="020B0A04020102020204" pitchFamily="34" charset="0"/>
              </a:rPr>
              <a:t>Comienzan a elegir relaciones individuales o grupos más pequeños.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s-ES" b="1" dirty="0">
                <a:latin typeface="Arial Black" panose="020B0A04020102020204" pitchFamily="34" charset="0"/>
              </a:rPr>
              <a:t>Se preocupan cada vez más por su futuro y sus decisiones están en concordancia con ello. 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s-MX" b="1" dirty="0">
                <a:latin typeface="Arial Black" panose="020B0A04020102020204" pitchFamily="34" charset="0"/>
              </a:rPr>
              <a:t>Buscan formalizar con una pareja 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s-MX" b="1" dirty="0">
                <a:latin typeface="Arial Black" panose="020B0A04020102020204" pitchFamily="34" charset="0"/>
              </a:rPr>
              <a:t>Decisiones que quizá pueden ser asertivas para su futuro.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s-MX" b="1" dirty="0">
                <a:latin typeface="Arial Black" panose="020B0A04020102020204" pitchFamily="34" charset="0"/>
              </a:rPr>
              <a:t>Si se está formando académicamente hay una proyección a futuro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s-MX" b="1" dirty="0">
                <a:latin typeface="Arial Black" panose="020B0A04020102020204" pitchFamily="34" charset="0"/>
              </a:rPr>
              <a:t>Son maduros en su mayoría, por las experiencias vividas.</a:t>
            </a:r>
          </a:p>
        </p:txBody>
      </p:sp>
      <p:sp>
        <p:nvSpPr>
          <p:cNvPr id="1402" name="Google Shape;1402;p32"/>
          <p:cNvSpPr/>
          <p:nvPr/>
        </p:nvSpPr>
        <p:spPr>
          <a:xfrm>
            <a:off x="8175009" y="-151387"/>
            <a:ext cx="594900" cy="4503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32"/>
          <p:cNvSpPr txBox="1">
            <a:spLocks noGrp="1"/>
          </p:cNvSpPr>
          <p:nvPr>
            <p:ph type="subTitle" idx="3"/>
          </p:nvPr>
        </p:nvSpPr>
        <p:spPr>
          <a:xfrm>
            <a:off x="804919" y="0"/>
            <a:ext cx="7752600" cy="680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800" dirty="0">
                <a:latin typeface="Arial Black" panose="020B0A04020102020204" pitchFamily="34" charset="0"/>
              </a:rPr>
              <a:t>“Adolescencia tardía”</a:t>
            </a:r>
            <a:endParaRPr sz="2800" dirty="0">
              <a:latin typeface="Arial Black" panose="020B0A040201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D2B8AB7-95DF-4E8A-8FEC-940054F93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783" y="3034011"/>
            <a:ext cx="3884871" cy="199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9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" grpId="0" build="p"/>
      <p:bldP spid="14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5957B2D-3CFF-4A00-8E95-38C586982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623" y="680485"/>
            <a:ext cx="4770210" cy="2562446"/>
          </a:xfrm>
        </p:spPr>
        <p:txBody>
          <a:bodyPr numCol="1"/>
          <a:lstStyle/>
          <a:p>
            <a:pPr marL="127000" indent="0">
              <a:buNone/>
            </a:pPr>
            <a:r>
              <a:rPr lang="es-ES" b="1" dirty="0"/>
              <a:t>Compartir una experiencia sobre su adolescencia:</a:t>
            </a:r>
          </a:p>
          <a:p>
            <a:pPr marL="127000" indent="0">
              <a:buNone/>
            </a:pPr>
            <a:endParaRPr lang="es-ES" b="1" dirty="0"/>
          </a:p>
          <a:p>
            <a:pPr marL="127000" indent="0">
              <a:buNone/>
            </a:pPr>
            <a:endParaRPr lang="es-E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b="1" dirty="0"/>
              <a:t>Pubertad</a:t>
            </a:r>
          </a:p>
          <a:p>
            <a:pPr>
              <a:buFont typeface="Wingdings" panose="05000000000000000000" pitchFamily="2" charset="2"/>
              <a:buChar char="q"/>
            </a:pPr>
            <a:endParaRPr lang="es-E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b="1" dirty="0"/>
              <a:t>Psicológica</a:t>
            </a:r>
          </a:p>
          <a:p>
            <a:pPr>
              <a:buFont typeface="Wingdings" panose="05000000000000000000" pitchFamily="2" charset="2"/>
              <a:buChar char="q"/>
            </a:pPr>
            <a:endParaRPr lang="es-E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b="1" dirty="0"/>
              <a:t>Sexual</a:t>
            </a:r>
          </a:p>
          <a:p>
            <a:pPr>
              <a:buFont typeface="Wingdings" panose="05000000000000000000" pitchFamily="2" charset="2"/>
              <a:buChar char="q"/>
            </a:pPr>
            <a:endParaRPr lang="es-E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b="1" dirty="0"/>
              <a:t>Social</a:t>
            </a:r>
          </a:p>
        </p:txBody>
      </p:sp>
      <p:sp>
        <p:nvSpPr>
          <p:cNvPr id="5" name="Google Shape;1403;p32">
            <a:extLst>
              <a:ext uri="{FF2B5EF4-FFF2-40B4-BE49-F238E27FC236}">
                <a16:creationId xmlns:a16="http://schemas.microsoft.com/office/drawing/2014/main" id="{6E08967B-2C87-4266-81A0-A6C4D78E2D74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695700" y="0"/>
            <a:ext cx="7752600" cy="48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800" dirty="0">
                <a:latin typeface="Arial Black" panose="020B0A04020102020204" pitchFamily="34" charset="0"/>
              </a:rPr>
              <a:t>“Momento para compartir”</a:t>
            </a:r>
            <a:endParaRPr sz="2800" dirty="0">
              <a:latin typeface="Arial Black" panose="020B0A040201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7FC99F-279F-4E04-8661-A749AC7A1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992" y="1500410"/>
            <a:ext cx="3692866" cy="34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9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65AD7C0-E27C-421F-8479-BF8FB642DBEA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719999" y="72800"/>
            <a:ext cx="7752600" cy="669300"/>
          </a:xfrm>
        </p:spPr>
        <p:txBody>
          <a:bodyPr/>
          <a:lstStyle/>
          <a:p>
            <a:r>
              <a:rPr lang="es-MX" b="1" dirty="0"/>
              <a:t>“ACTIVIDAD EN EQUIPO”</a:t>
            </a:r>
          </a:p>
        </p:txBody>
      </p:sp>
      <p:sp>
        <p:nvSpPr>
          <p:cNvPr id="5" name="Google Shape;1393;p32">
            <a:extLst>
              <a:ext uri="{FF2B5EF4-FFF2-40B4-BE49-F238E27FC236}">
                <a16:creationId xmlns:a16="http://schemas.microsoft.com/office/drawing/2014/main" id="{B478F2D2-4FEF-4F94-8DEF-FFA74A741C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5271" y="699464"/>
            <a:ext cx="8053493" cy="219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s-ES" b="1" dirty="0">
                <a:latin typeface="Arial Black" panose="020B0A04020102020204" pitchFamily="34" charset="0"/>
              </a:rPr>
              <a:t>Trabajar de manera cooperativa y colaborativa en equipos de 4 personas.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s-ES" b="1" dirty="0">
                <a:latin typeface="Arial Black" panose="020B0A04020102020204" pitchFamily="34" charset="0"/>
              </a:rPr>
              <a:t>Realizar una infografía sobre el tema direccionado por el Docente.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s-ES" b="1" dirty="0">
                <a:latin typeface="Arial Black" panose="020B0A04020102020204" pitchFamily="34" charset="0"/>
              </a:rPr>
              <a:t>Al concluir se tendrá que platicar y comentar dentro de la clase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endParaRPr lang="es-ES" b="1" dirty="0">
              <a:latin typeface="Arial Black" panose="020B0A04020102020204" pitchFamily="34" charset="0"/>
            </a:endParaRP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s-ES" b="1" dirty="0">
                <a:latin typeface="Arial Black" panose="020B0A04020102020204" pitchFamily="34" charset="0"/>
              </a:rPr>
              <a:t>Los temas son los siguientes: 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s-ES" b="1" dirty="0">
                <a:latin typeface="Arial Black" panose="020B0A04020102020204" pitchFamily="34" charset="0"/>
              </a:rPr>
              <a:t>Desarrollo Físico y Psicológico en la adultez 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s-ES" b="1" dirty="0">
                <a:latin typeface="Arial Black" panose="020B0A04020102020204" pitchFamily="34" charset="0"/>
              </a:rPr>
              <a:t>Desarrollo Emocional y Social en la adultez 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s-ES" b="1" dirty="0">
                <a:latin typeface="Arial Black" panose="020B0A04020102020204" pitchFamily="34" charset="0"/>
              </a:rPr>
              <a:t>Desarrollo Físico y Psicológico en la vejez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es-ES" b="1" dirty="0">
                <a:latin typeface="Arial Black" panose="020B0A04020102020204" pitchFamily="34" charset="0"/>
              </a:rPr>
              <a:t>Desarrollo Emocional y Social en la vejez</a:t>
            </a:r>
            <a:endParaRPr lang="es-MX" b="1" dirty="0">
              <a:latin typeface="Arial Black" panose="020B0A040201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D5EFBE2-DA0F-4B5F-8776-F4ACE1274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2885618"/>
            <a:ext cx="31432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Phonix Social Media by Slidesgo">
  <a:themeElements>
    <a:clrScheme name="Simple Light">
      <a:dk1>
        <a:srgbClr val="FFFFFF"/>
      </a:dk1>
      <a:lt1>
        <a:srgbClr val="FFFFFF"/>
      </a:lt1>
      <a:dk2>
        <a:srgbClr val="65FFFB"/>
      </a:dk2>
      <a:lt2>
        <a:srgbClr val="65FFFB"/>
      </a:lt2>
      <a:accent1>
        <a:srgbClr val="191561"/>
      </a:accent1>
      <a:accent2>
        <a:srgbClr val="CAFFFE"/>
      </a:accent2>
      <a:accent3>
        <a:srgbClr val="0004FF"/>
      </a:accent3>
      <a:accent4>
        <a:srgbClr val="65FFFB"/>
      </a:accent4>
      <a:accent5>
        <a:srgbClr val="FFFB00"/>
      </a:accent5>
      <a:accent6>
        <a:srgbClr val="FF4DD2"/>
      </a:accent6>
      <a:hlink>
        <a:srgbClr val="9EF6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464</Words>
  <Application>Microsoft Office PowerPoint</Application>
  <PresentationFormat>Presentación en pantalla (16:9)</PresentationFormat>
  <Paragraphs>57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Comfortaa</vt:lpstr>
      <vt:lpstr>Roboto</vt:lpstr>
      <vt:lpstr>Roboto Medium</vt:lpstr>
      <vt:lpstr>Wingdings</vt:lpstr>
      <vt:lpstr>Phonix Social Media by Slidesgo</vt:lpstr>
      <vt:lpstr>Presentación de PowerPoint</vt:lpstr>
      <vt:lpstr>Presentación de PowerPoint</vt:lpstr>
      <vt:lpstr>Presentación de PowerPoint</vt:lpstr>
      <vt:lpstr>“Mitos y realidades”  Sobre la Adolescencia y su Sexualidad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DIPLOMADO “ADMINISTRACIÒN DE HOPITALES”</dc:title>
  <dc:creator>ConalepCiudadAzteca</dc:creator>
  <cp:lastModifiedBy>oswaldo contreras</cp:lastModifiedBy>
  <cp:revision>59</cp:revision>
  <dcterms:modified xsi:type="dcterms:W3CDTF">2023-01-07T01:38:44Z</dcterms:modified>
</cp:coreProperties>
</file>