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87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CC"/>
    <a:srgbClr val="0000FF"/>
    <a:srgbClr val="990099"/>
    <a:srgbClr val="FF33CC"/>
    <a:srgbClr val="6600CC"/>
    <a:srgbClr val="66FF33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08/02/2023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55692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08/02/2023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34671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08/02/2023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7560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08/02/2023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40274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08/02/2023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4426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08/02/2023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93957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08/02/2023</a:t>
            </a:fld>
            <a:endParaRPr lang="es-MX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09336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08/02/2023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66701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08/02/2023</a:t>
            </a:fld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72913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08/02/2023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65440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08/02/2023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0526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8AD51-2261-43B7-BFA8-86C8A12BBA42}" type="datetimeFigureOut">
              <a:rPr lang="es-MX" smtClean="0"/>
              <a:t>08/02/2023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55131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rezi.com/p/6rjlb160nlo5/la-diversidad-en-la-escuela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84946" y="1732114"/>
            <a:ext cx="9144000" cy="1240669"/>
          </a:xfrm>
        </p:spPr>
        <p:txBody>
          <a:bodyPr>
            <a:noAutofit/>
          </a:bodyPr>
          <a:lstStyle/>
          <a:p>
            <a:r>
              <a:rPr lang="es-ES" sz="66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EDUCACIÓN ESPECIAL </a:t>
            </a:r>
            <a:endParaRPr lang="es-MX" sz="6600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169867" y="4891138"/>
            <a:ext cx="906850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lgerian" panose="04020705040A02060702" pitchFamily="82" charset="0"/>
              </a:rPr>
              <a:t>MTRA: DEYANIRA LIZBETH </a:t>
            </a:r>
          </a:p>
          <a:p>
            <a:pPr algn="ctr"/>
            <a:r>
              <a:rPr lang="es-ES" sz="5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lgerian" panose="04020705040A02060702" pitchFamily="82" charset="0"/>
              </a:rPr>
              <a:t>QUEZADA GUTIÉRREZ</a:t>
            </a:r>
            <a:endParaRPr lang="es-ES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15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301622" y="1914045"/>
            <a:ext cx="1126462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b="1" dirty="0" smtClean="0">
                <a:solidFill>
                  <a:srgbClr val="152235"/>
                </a:solidFill>
                <a:latin typeface="RalewayRegular"/>
              </a:rPr>
              <a:t>Para esta clase se realizó una presentación en </a:t>
            </a:r>
            <a:r>
              <a:rPr lang="es-MX" b="1" dirty="0" err="1" smtClean="0">
                <a:solidFill>
                  <a:srgbClr val="152235"/>
                </a:solidFill>
                <a:latin typeface="RalewayRegular"/>
              </a:rPr>
              <a:t>Prezi</a:t>
            </a:r>
            <a:r>
              <a:rPr lang="es-MX" b="1" dirty="0" smtClean="0">
                <a:solidFill>
                  <a:srgbClr val="152235"/>
                </a:solidFill>
                <a:latin typeface="RalewayRegular"/>
              </a:rPr>
              <a:t> y en la liga podrás encontrar dicha presentación</a:t>
            </a:r>
          </a:p>
          <a:p>
            <a:endParaRPr lang="es-MX" b="1" dirty="0">
              <a:solidFill>
                <a:srgbClr val="152235"/>
              </a:solidFill>
              <a:latin typeface="RalewayRegular"/>
            </a:endParaRPr>
          </a:p>
          <a:p>
            <a:r>
              <a:rPr lang="es-MX" b="1" dirty="0" smtClean="0">
                <a:solidFill>
                  <a:srgbClr val="152235"/>
                </a:solidFill>
                <a:latin typeface="RalewayRegular"/>
              </a:rPr>
              <a:t> </a:t>
            </a:r>
            <a:endParaRPr lang="es-MX" b="1" i="0" dirty="0">
              <a:solidFill>
                <a:srgbClr val="152235"/>
              </a:solidFill>
              <a:effectLst/>
              <a:latin typeface="RalewayRegular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187670" y="584743"/>
            <a:ext cx="92500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Diversidad </a:t>
            </a:r>
            <a:r>
              <a:rPr lang="es-E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cultura en la escuela</a:t>
            </a:r>
            <a:endParaRPr lang="es-E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67057" y="2716300"/>
            <a:ext cx="60108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>
                <a:hlinkClick r:id="rId2"/>
              </a:rPr>
              <a:t>https://prezi.com/p/6rjlb160nlo5/la-diversidad-en-la-escuela</a:t>
            </a:r>
            <a:r>
              <a:rPr lang="es-MX" dirty="0" smtClean="0">
                <a:hlinkClick r:id="rId2"/>
              </a:rPr>
              <a:t>/</a:t>
            </a:r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8356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638981" y="211256"/>
            <a:ext cx="40382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Arnprior" panose="02000400000000000000" pitchFamily="2" charset="0"/>
              </a:rPr>
              <a:t>ACTIVIDAD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Arnprior" panose="02000400000000000000" pitchFamily="2" charset="0"/>
            </a:endParaRPr>
          </a:p>
        </p:txBody>
      </p:sp>
      <p:sp>
        <p:nvSpPr>
          <p:cNvPr id="5" name="Marcador de contenido 1"/>
          <p:cNvSpPr>
            <a:spLocks noGrp="1"/>
          </p:cNvSpPr>
          <p:nvPr>
            <p:ph idx="1"/>
          </p:nvPr>
        </p:nvSpPr>
        <p:spPr>
          <a:xfrm>
            <a:off x="120464" y="1290733"/>
            <a:ext cx="11422352" cy="3886573"/>
          </a:xfrm>
        </p:spPr>
        <p:txBody>
          <a:bodyPr>
            <a:noAutofit/>
          </a:bodyPr>
          <a:lstStyle/>
          <a:p>
            <a:pPr marL="0" indent="0">
              <a:buClr>
                <a:srgbClr val="002060"/>
              </a:buClr>
              <a:buNone/>
            </a:pPr>
            <a:r>
              <a:rPr lang="es-MX" sz="18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Realiza una Historieta en donde menciones como  sería la educación si se aceptará la  diversidad cultural dentro de la escuela.</a:t>
            </a:r>
            <a:endParaRPr lang="es-MX" sz="1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9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1325</TotalTime>
  <Words>57</Words>
  <Application>Microsoft Office PowerPoint</Application>
  <PresentationFormat>Panorámica</PresentationFormat>
  <Paragraphs>10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2" baseType="lpstr">
      <vt:lpstr>Algerian</vt:lpstr>
      <vt:lpstr>Arial</vt:lpstr>
      <vt:lpstr>Arnprior</vt:lpstr>
      <vt:lpstr>Baskerville Old Face</vt:lpstr>
      <vt:lpstr>Bookman Old Style</vt:lpstr>
      <vt:lpstr>Calibri</vt:lpstr>
      <vt:lpstr>Calibri Light</vt:lpstr>
      <vt:lpstr>RalewayRegular</vt:lpstr>
      <vt:lpstr>Tema de Office</vt:lpstr>
      <vt:lpstr>EDUCACIÓN ESPECIAL </vt:lpstr>
      <vt:lpstr>Presentación de PowerPoint</vt:lpstr>
      <vt:lpstr>Presentación de PowerPoint</vt:lpstr>
    </vt:vector>
  </TitlesOfParts>
  <Company>Vermaris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lizbeth quezada</dc:creator>
  <cp:lastModifiedBy>Yaris</cp:lastModifiedBy>
  <cp:revision>232</cp:revision>
  <dcterms:created xsi:type="dcterms:W3CDTF">2020-05-14T14:52:52Z</dcterms:created>
  <dcterms:modified xsi:type="dcterms:W3CDTF">2023-02-08T23:31:56Z</dcterms:modified>
</cp:coreProperties>
</file>