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86" r:id="rId3"/>
    <p:sldId id="287" r:id="rId4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66"/>
    <a:srgbClr val="0000CC"/>
    <a:srgbClr val="0000FF"/>
    <a:srgbClr val="990099"/>
    <a:srgbClr val="FF33CC"/>
    <a:srgbClr val="6600CC"/>
    <a:srgbClr val="66FF33"/>
    <a:srgbClr val="66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441" autoAdjust="0"/>
    <p:restoredTop sz="94660"/>
  </p:normalViewPr>
  <p:slideViewPr>
    <p:cSldViewPr snapToGrid="0">
      <p:cViewPr varScale="1">
        <p:scale>
          <a:sx n="74" d="100"/>
          <a:sy n="74" d="100"/>
        </p:scale>
        <p:origin x="55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8AD51-2261-43B7-BFA8-86C8A12BBA42}" type="datetimeFigureOut">
              <a:rPr lang="es-MX" smtClean="0"/>
              <a:t>14/02/2023</a:t>
            </a:fld>
            <a:endParaRPr lang="es-MX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6B9FE8-3E1B-4A60-A2A2-73A95FE49658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5556929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8AD51-2261-43B7-BFA8-86C8A12BBA42}" type="datetimeFigureOut">
              <a:rPr lang="es-MX" smtClean="0"/>
              <a:t>14/02/2023</a:t>
            </a:fld>
            <a:endParaRPr lang="es-MX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6B9FE8-3E1B-4A60-A2A2-73A95FE49658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9346712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8AD51-2261-43B7-BFA8-86C8A12BBA42}" type="datetimeFigureOut">
              <a:rPr lang="es-MX" smtClean="0"/>
              <a:t>14/02/2023</a:t>
            </a:fld>
            <a:endParaRPr lang="es-MX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6B9FE8-3E1B-4A60-A2A2-73A95FE49658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8075604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8AD51-2261-43B7-BFA8-86C8A12BBA42}" type="datetimeFigureOut">
              <a:rPr lang="es-MX" smtClean="0"/>
              <a:t>14/02/2023</a:t>
            </a:fld>
            <a:endParaRPr lang="es-MX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6B9FE8-3E1B-4A60-A2A2-73A95FE49658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6402743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8AD51-2261-43B7-BFA8-86C8A12BBA42}" type="datetimeFigureOut">
              <a:rPr lang="es-MX" smtClean="0"/>
              <a:t>14/02/2023</a:t>
            </a:fld>
            <a:endParaRPr lang="es-MX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6B9FE8-3E1B-4A60-A2A2-73A95FE49658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944267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8AD51-2261-43B7-BFA8-86C8A12BBA42}" type="datetimeFigureOut">
              <a:rPr lang="es-MX" smtClean="0"/>
              <a:t>14/02/2023</a:t>
            </a:fld>
            <a:endParaRPr lang="es-MX" dirty="0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6B9FE8-3E1B-4A60-A2A2-73A95FE49658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5939571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8AD51-2261-43B7-BFA8-86C8A12BBA42}" type="datetimeFigureOut">
              <a:rPr lang="es-MX" smtClean="0"/>
              <a:t>14/02/2023</a:t>
            </a:fld>
            <a:endParaRPr lang="es-MX" dirty="0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6B9FE8-3E1B-4A60-A2A2-73A95FE49658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6093367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8AD51-2261-43B7-BFA8-86C8A12BBA42}" type="datetimeFigureOut">
              <a:rPr lang="es-MX" smtClean="0"/>
              <a:t>14/02/2023</a:t>
            </a:fld>
            <a:endParaRPr lang="es-MX" dirty="0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6B9FE8-3E1B-4A60-A2A2-73A95FE49658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3667010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8AD51-2261-43B7-BFA8-86C8A12BBA42}" type="datetimeFigureOut">
              <a:rPr lang="es-MX" smtClean="0"/>
              <a:t>14/02/2023</a:t>
            </a:fld>
            <a:endParaRPr lang="es-MX" dirty="0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6B9FE8-3E1B-4A60-A2A2-73A95FE49658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7729133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8AD51-2261-43B7-BFA8-86C8A12BBA42}" type="datetimeFigureOut">
              <a:rPr lang="es-MX" smtClean="0"/>
              <a:t>14/02/2023</a:t>
            </a:fld>
            <a:endParaRPr lang="es-MX" dirty="0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6B9FE8-3E1B-4A60-A2A2-73A95FE49658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6654402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 dirty="0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8AD51-2261-43B7-BFA8-86C8A12BBA42}" type="datetimeFigureOut">
              <a:rPr lang="es-MX" smtClean="0"/>
              <a:t>14/02/2023</a:t>
            </a:fld>
            <a:endParaRPr lang="es-MX" dirty="0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6B9FE8-3E1B-4A60-A2A2-73A95FE49658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405267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-19000" b="-1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58AD51-2261-43B7-BFA8-86C8A12BBA42}" type="datetimeFigureOut">
              <a:rPr lang="es-MX" smtClean="0"/>
              <a:t>14/02/2023</a:t>
            </a:fld>
            <a:endParaRPr lang="es-MX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6B9FE8-3E1B-4A60-A2A2-73A95FE49658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1551314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prezi.com/igy-hagoxiqu/habilidades-neuropsicologicas-y-actividades-en-el-aula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9000" b="-1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384945" y="1732114"/>
            <a:ext cx="9639369" cy="1240669"/>
          </a:xfrm>
        </p:spPr>
        <p:txBody>
          <a:bodyPr>
            <a:noAutofit/>
          </a:bodyPr>
          <a:lstStyle/>
          <a:p>
            <a:r>
              <a:rPr lang="es-ES" sz="6600" dirty="0" smtClean="0">
                <a:solidFill>
                  <a:schemeClr val="bg1"/>
                </a:solidFill>
                <a:latin typeface="Baskerville Old Face" panose="02020602080505020303" pitchFamily="18" charset="0"/>
              </a:rPr>
              <a:t>FUNDAMENTOS NEUROPSICOLÓGICOS DEL APRENDIZAJE</a:t>
            </a:r>
            <a:endParaRPr lang="es-MX" sz="6600" dirty="0">
              <a:solidFill>
                <a:schemeClr val="bg1"/>
              </a:solidFill>
              <a:latin typeface="Baskerville Old Face" panose="020206020805050203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1169867" y="4891138"/>
            <a:ext cx="9068509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Algerian" panose="04020705040A02060702" pitchFamily="82" charset="0"/>
              </a:rPr>
              <a:t>MTRA: DEYANIRA LIZBETH </a:t>
            </a:r>
          </a:p>
          <a:p>
            <a:pPr algn="ctr"/>
            <a:r>
              <a:rPr lang="es-ES" sz="54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Algerian" panose="04020705040A02060702" pitchFamily="82" charset="0"/>
              </a:rPr>
              <a:t>QUEZADA GUTIÉRREZ</a:t>
            </a:r>
            <a:endParaRPr lang="es-ES" sz="5400" b="1" cap="none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  <a:latin typeface="Algerian" panose="04020705040A02060702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361541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ángulo 4"/>
          <p:cNvSpPr/>
          <p:nvPr/>
        </p:nvSpPr>
        <p:spPr>
          <a:xfrm>
            <a:off x="172834" y="2644170"/>
            <a:ext cx="11264622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MX" b="1" dirty="0" smtClean="0">
                <a:solidFill>
                  <a:srgbClr val="152235"/>
                </a:solidFill>
                <a:latin typeface="RalewayRegular"/>
              </a:rPr>
              <a:t>Para esta clase se realizó una presentación en </a:t>
            </a:r>
            <a:r>
              <a:rPr lang="es-MX" b="1" dirty="0" err="1" smtClean="0">
                <a:solidFill>
                  <a:srgbClr val="152235"/>
                </a:solidFill>
                <a:latin typeface="RalewayRegular"/>
              </a:rPr>
              <a:t>Prezi</a:t>
            </a:r>
            <a:r>
              <a:rPr lang="es-MX" b="1" dirty="0" smtClean="0">
                <a:solidFill>
                  <a:srgbClr val="152235"/>
                </a:solidFill>
                <a:latin typeface="RalewayRegular"/>
              </a:rPr>
              <a:t> y en la liga podrás encontrar dicha presentación</a:t>
            </a:r>
          </a:p>
          <a:p>
            <a:endParaRPr lang="es-MX" b="1" dirty="0">
              <a:solidFill>
                <a:srgbClr val="152235"/>
              </a:solidFill>
              <a:latin typeface="RalewayRegular"/>
            </a:endParaRPr>
          </a:p>
          <a:p>
            <a:r>
              <a:rPr lang="es-MX" b="1" dirty="0" smtClean="0">
                <a:solidFill>
                  <a:srgbClr val="152235"/>
                </a:solidFill>
                <a:latin typeface="RalewayRegular"/>
              </a:rPr>
              <a:t> </a:t>
            </a:r>
            <a:endParaRPr lang="es-MX" b="1" i="0" dirty="0">
              <a:solidFill>
                <a:srgbClr val="152235"/>
              </a:solidFill>
              <a:effectLst/>
              <a:latin typeface="RalewayRegular"/>
            </a:endParaRPr>
          </a:p>
        </p:txBody>
      </p:sp>
      <p:sp>
        <p:nvSpPr>
          <p:cNvPr id="2" name="Rectángulo 1"/>
          <p:cNvSpPr/>
          <p:nvPr/>
        </p:nvSpPr>
        <p:spPr>
          <a:xfrm>
            <a:off x="301622" y="455954"/>
            <a:ext cx="10993150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MX" sz="5400" b="1" dirty="0" smtClean="0">
                <a:solidFill>
                  <a:srgbClr val="00B050"/>
                </a:solidFill>
                <a:latin typeface="Amienne" panose="04000508060000020003" pitchFamily="82" charset="0"/>
              </a:rPr>
              <a:t>PROCESOS DE DESARROLLO DE LAS HABILIDADES  NEUROPSICOLÓGICAS PARA EL APRENDIZAJE</a:t>
            </a:r>
            <a:endParaRPr lang="es-MX" sz="5400" b="1" dirty="0">
              <a:solidFill>
                <a:srgbClr val="00B050"/>
              </a:solidFill>
              <a:latin typeface="Amienne" panose="04000508060000020003" pitchFamily="82" charset="0"/>
            </a:endParaRPr>
          </a:p>
        </p:txBody>
      </p:sp>
      <p:sp>
        <p:nvSpPr>
          <p:cNvPr id="4" name="Rectángulo 3"/>
          <p:cNvSpPr/>
          <p:nvPr/>
        </p:nvSpPr>
        <p:spPr>
          <a:xfrm>
            <a:off x="437882" y="3105835"/>
            <a:ext cx="870611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dirty="0">
                <a:hlinkClick r:id="rId2"/>
              </a:rPr>
              <a:t>https://prezi.com/igy-hagoxiqu/habilidades-neuropsicologicas-y-actividades-en-el-aula</a:t>
            </a:r>
            <a:r>
              <a:rPr lang="es-MX" dirty="0" smtClean="0">
                <a:hlinkClick r:id="rId2"/>
              </a:rPr>
              <a:t>/</a:t>
            </a:r>
            <a:endParaRPr lang="es-MX" dirty="0" smtClean="0"/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0835622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/>
          <p:cNvSpPr/>
          <p:nvPr/>
        </p:nvSpPr>
        <p:spPr>
          <a:xfrm>
            <a:off x="3638981" y="211256"/>
            <a:ext cx="403828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Arnprior" panose="02000400000000000000" pitchFamily="2" charset="0"/>
              </a:rPr>
              <a:t>ACTIVIDAD</a:t>
            </a:r>
            <a:endParaRPr lang="es-ES" sz="5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accent5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  <a:latin typeface="Arnprior" panose="02000400000000000000" pitchFamily="2" charset="0"/>
            </a:endParaRPr>
          </a:p>
        </p:txBody>
      </p:sp>
      <p:sp>
        <p:nvSpPr>
          <p:cNvPr id="2" name="Marcador de conteni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 smtClean="0"/>
              <a:t>Cuadro sinóptico, realiza un cuadro sinóptico del tema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4253938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1384</TotalTime>
  <Words>52</Words>
  <Application>Microsoft Office PowerPoint</Application>
  <PresentationFormat>Panorámica</PresentationFormat>
  <Paragraphs>10</Paragraphs>
  <Slides>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8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12" baseType="lpstr">
      <vt:lpstr>Algerian</vt:lpstr>
      <vt:lpstr>Amienne</vt:lpstr>
      <vt:lpstr>Arial</vt:lpstr>
      <vt:lpstr>Arnprior</vt:lpstr>
      <vt:lpstr>Baskerville Old Face</vt:lpstr>
      <vt:lpstr>Calibri</vt:lpstr>
      <vt:lpstr>Calibri Light</vt:lpstr>
      <vt:lpstr>RalewayRegular</vt:lpstr>
      <vt:lpstr>Tema de Office</vt:lpstr>
      <vt:lpstr>FUNDAMENTOS NEUROPSICOLÓGICOS DEL APRENDIZAJE</vt:lpstr>
      <vt:lpstr>Presentación de PowerPoint</vt:lpstr>
      <vt:lpstr>Presentación de PowerPoint</vt:lpstr>
    </vt:vector>
  </TitlesOfParts>
  <Company>Vermaris Corporation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lizbeth quezada</dc:creator>
  <cp:lastModifiedBy>Yaris</cp:lastModifiedBy>
  <cp:revision>233</cp:revision>
  <dcterms:created xsi:type="dcterms:W3CDTF">2020-05-14T14:52:52Z</dcterms:created>
  <dcterms:modified xsi:type="dcterms:W3CDTF">2023-02-15T01:57:00Z</dcterms:modified>
</cp:coreProperties>
</file>