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5" r:id="rId3"/>
    <p:sldId id="256" r:id="rId4"/>
    <p:sldId id="258" r:id="rId5"/>
    <p:sldId id="267" r:id="rId6"/>
    <p:sldId id="260" r:id="rId7"/>
    <p:sldId id="261" r:id="rId8"/>
    <p:sldId id="262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4911" y="0"/>
            <a:ext cx="8825658" cy="136139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“SEMINARIO DE INVESTIGACIÓN EN TRABAJO SOCIAL”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59120" y="5890763"/>
            <a:ext cx="7533309" cy="491067"/>
          </a:xfrm>
        </p:spPr>
        <p:txBody>
          <a:bodyPr/>
          <a:lstStyle/>
          <a:p>
            <a:r>
              <a:rPr lang="es-MX" b="1" dirty="0"/>
              <a:t>DR. JOAN ALFREDO GÓMEZ BARCENAS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744" y="1689681"/>
            <a:ext cx="71437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683" y="265043"/>
            <a:ext cx="9905998" cy="970844"/>
          </a:xfrm>
        </p:spPr>
        <p:txBody>
          <a:bodyPr/>
          <a:lstStyle/>
          <a:p>
            <a:pPr algn="ctr"/>
            <a:r>
              <a:rPr lang="es-MX" b="1" dirty="0"/>
              <a:t>“TIPOS DE OBJETIVOS DE INVESTIGACIÓN”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796" y="1235887"/>
            <a:ext cx="9905998" cy="3177576"/>
          </a:xfrm>
        </p:spPr>
        <p:txBody>
          <a:bodyPr/>
          <a:lstStyle/>
          <a:p>
            <a:r>
              <a:rPr lang="es-MX" b="1" dirty="0"/>
              <a:t>OBJETIVO GENERAL</a:t>
            </a:r>
          </a:p>
          <a:p>
            <a:pPr marL="0" indent="0">
              <a:buNone/>
            </a:pPr>
            <a:r>
              <a:rPr lang="es-MX" b="1" dirty="0">
                <a:solidFill>
                  <a:srgbClr val="FF0000"/>
                </a:solidFill>
              </a:rPr>
              <a:t>VERBO</a:t>
            </a:r>
            <a:r>
              <a:rPr lang="es-MX" b="1" dirty="0"/>
              <a:t> MÀS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TÌTULO DE INVESTIGACIÒN</a:t>
            </a:r>
          </a:p>
          <a:p>
            <a:pPr marL="0" indent="0">
              <a:buNone/>
            </a:pPr>
            <a:endParaRPr lang="es-MX" b="1" dirty="0"/>
          </a:p>
          <a:p>
            <a:r>
              <a:rPr lang="es-MX" b="1" dirty="0"/>
              <a:t>OBJETIVOS ESPECÍFICOS</a:t>
            </a:r>
          </a:p>
          <a:p>
            <a:pPr marL="0" indent="0">
              <a:buNone/>
            </a:pPr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VERBO</a:t>
            </a:r>
            <a:r>
              <a:rPr lang="es-MX" b="1" dirty="0"/>
              <a:t> MÀS </a:t>
            </a:r>
            <a:r>
              <a:rPr lang="es-MX" b="1" dirty="0">
                <a:solidFill>
                  <a:srgbClr val="FFFF00"/>
                </a:solidFill>
              </a:rPr>
              <a:t>VARIABLE</a:t>
            </a:r>
            <a:r>
              <a:rPr lang="es-MX" b="1" dirty="0"/>
              <a:t> MÀS </a:t>
            </a:r>
            <a:r>
              <a:rPr lang="es-MX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COMPLEMENTO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4C1A44-70B2-4E34-B547-C0EB43C1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954" y="2824675"/>
            <a:ext cx="4946004" cy="346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3F174-F716-4066-9ECB-6F6D64BD3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695" y="241853"/>
            <a:ext cx="10045147" cy="1282147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“ESTRUCTURA DE UNA INVESTIGACIÒN CIENTÌFICA”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44B4E5-B1F4-4B33-A8E6-2E854B342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299" y="1885121"/>
            <a:ext cx="6346066" cy="3031436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b="1" dirty="0"/>
              <a:t>CAPÌTULO I. METODOLOGÌA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ES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b="1" dirty="0"/>
              <a:t>CAPÌTULO II. MARCO TEÒRICO</a:t>
            </a:r>
          </a:p>
          <a:p>
            <a:pPr algn="just"/>
            <a:endParaRPr lang="es-ES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b="1" dirty="0"/>
              <a:t>CAPÌTULO III. ANÀLISIS DE RESULTADOS</a:t>
            </a:r>
          </a:p>
          <a:p>
            <a:pPr algn="just"/>
            <a:endParaRPr lang="es-ES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b="1" dirty="0"/>
              <a:t>CAPÌTULO IV. PROPUESTA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748034-3310-4908-A751-20F7A6D9A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26" y="2018574"/>
            <a:ext cx="4212328" cy="42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5066" y="146757"/>
            <a:ext cx="10792177" cy="819158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ESTRUCTURA DE LA INVESTIGACIÒN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736" y="1473377"/>
            <a:ext cx="8676222" cy="4374249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b="1" dirty="0"/>
              <a:t>TEMA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b="1" dirty="0"/>
              <a:t>VARIABLES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b="1" dirty="0"/>
              <a:t>OBJETIVO GENERAL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b="1" dirty="0"/>
              <a:t>OBJETIVOS ESPECÍFICOS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b="1" dirty="0"/>
              <a:t>PLANTEAMIENTO DEL PROBLEMA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b="1" dirty="0"/>
              <a:t>JUSTIFICACIÓN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b="1" dirty="0"/>
              <a:t>HIPÓTESIS DE INVESTIGACIÓN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b="1" dirty="0"/>
              <a:t>SUSTENTO TEÒRICO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b="1" dirty="0"/>
              <a:t>PROPUESTA DE INTERVENCIÒN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037" y="2520421"/>
            <a:ext cx="4763251" cy="286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0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4044"/>
          </a:xfrm>
        </p:spPr>
        <p:txBody>
          <a:bodyPr/>
          <a:lstStyle/>
          <a:p>
            <a:pPr algn="ctr"/>
            <a:r>
              <a:rPr lang="es-MX" b="1" dirty="0"/>
              <a:t>¿Qué es un objeto de estudio y de dónde surge?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840089"/>
            <a:ext cx="9905998" cy="1817511"/>
          </a:xfrm>
        </p:spPr>
        <p:txBody>
          <a:bodyPr/>
          <a:lstStyle/>
          <a:p>
            <a:pPr marL="0" indent="0" algn="just">
              <a:buNone/>
            </a:pPr>
            <a:r>
              <a:rPr lang="es-MX" b="1" dirty="0"/>
              <a:t>El objeto de estudio es aquello que queremos saber sobre algún tema o situación, también llamado fenómeno de interés, surge de alguna inquietud o problemática, ya sea propia o ajena.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676" y="3251200"/>
            <a:ext cx="9521472" cy="30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31681-F447-43DC-8737-DE34DED33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245" y="180561"/>
            <a:ext cx="10707756" cy="1772478"/>
          </a:xfrm>
        </p:spPr>
        <p:txBody>
          <a:bodyPr/>
          <a:lstStyle/>
          <a:p>
            <a:r>
              <a:rPr lang="es-ES" b="1" dirty="0"/>
              <a:t>“INVESTIGACIÒN EN TRABAJO SOCIAL”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F9BB10-63C3-4213-9713-05A2E9235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245" y="2216426"/>
            <a:ext cx="3669127" cy="2090532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b="1" dirty="0"/>
              <a:t>SALUD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b="1" dirty="0"/>
              <a:t>INDUSTRIAL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b="1" dirty="0"/>
              <a:t>EDUCATIVO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b="1" dirty="0"/>
              <a:t>SOCIAL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8A7520-6E63-4DD7-A9D4-516F709C6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372" y="2219740"/>
            <a:ext cx="6023113" cy="37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0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93511"/>
            <a:ext cx="9905998" cy="1151467"/>
          </a:xfrm>
        </p:spPr>
        <p:txBody>
          <a:bodyPr/>
          <a:lstStyle/>
          <a:p>
            <a:pPr algn="ctr"/>
            <a:r>
              <a:rPr lang="es-MX" b="1" dirty="0"/>
              <a:t>“elaboración de un tema de investigación”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196623"/>
            <a:ext cx="9905998" cy="4955822"/>
          </a:xfrm>
        </p:spPr>
        <p:txBody>
          <a:bodyPr/>
          <a:lstStyle/>
          <a:p>
            <a:r>
              <a:rPr lang="es-MX" b="1" dirty="0"/>
              <a:t>Para la realización de un tema de investigación se tienen que llevar a cabo 3 ejes importantes, así mismo tener que responder a ellos:</a:t>
            </a:r>
          </a:p>
          <a:p>
            <a:r>
              <a:rPr lang="es-MX" b="1" dirty="0"/>
              <a:t>Problemática u objeto de estudio</a:t>
            </a:r>
          </a:p>
          <a:p>
            <a:r>
              <a:rPr lang="es-MX" b="1" dirty="0"/>
              <a:t>Lugar</a:t>
            </a:r>
          </a:p>
          <a:p>
            <a:r>
              <a:rPr lang="es-MX" b="1" dirty="0"/>
              <a:t>Tiempo</a:t>
            </a:r>
          </a:p>
          <a:p>
            <a:endParaRPr lang="es-MX" b="1" dirty="0"/>
          </a:p>
          <a:p>
            <a:r>
              <a:rPr lang="es-MX" b="1" dirty="0"/>
              <a:t>Problemática u objeto de estudio. Alto índice de deserción a nivel medio superior.</a:t>
            </a:r>
          </a:p>
          <a:p>
            <a:r>
              <a:rPr lang="es-MX" b="1" dirty="0"/>
              <a:t>Lugar. CONALEP Cd. Azteca</a:t>
            </a:r>
          </a:p>
          <a:p>
            <a:r>
              <a:rPr lang="es-MX" b="1" dirty="0"/>
              <a:t>Tiempo. Últimos 3 años.</a:t>
            </a:r>
          </a:p>
        </p:txBody>
      </p:sp>
    </p:spTree>
    <p:extLst>
      <p:ext uri="{BB962C8B-B14F-4D97-AF65-F5344CB8AC3E}">
        <p14:creationId xmlns:p14="http://schemas.microsoft.com/office/powerpoint/2010/main" val="38025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48" y="158045"/>
            <a:ext cx="11542643" cy="4694062"/>
          </a:xfrm>
        </p:spPr>
        <p:txBody>
          <a:bodyPr>
            <a:normAutofit lnSpcReduction="10000"/>
          </a:bodyPr>
          <a:lstStyle/>
          <a:p>
            <a:r>
              <a:rPr lang="es-MX" b="1" dirty="0"/>
              <a:t>EJEMPLO DE TEMA DE INVESTIGACIÓN</a:t>
            </a:r>
          </a:p>
          <a:p>
            <a:pPr marL="0" indent="0">
              <a:buNone/>
            </a:pPr>
            <a:endParaRPr lang="es-MX" b="1" dirty="0"/>
          </a:p>
          <a:p>
            <a:pPr marL="0" indent="0" algn="ctr">
              <a:buNone/>
            </a:pPr>
            <a:r>
              <a:rPr lang="es-MX" b="1" dirty="0"/>
              <a:t>“FACTORES QUE PROVOCAN EL ALTO ÍNDICE DE DESERCIÓN A NIVEL MEDIO SUPERIOR EN CONALEP PLANTEL CD. AZTECA, EN ECATEPEC DE MORELOS, EDO. DE MÉXICO EN LOS ÚLTIMOS 3 AÑOS”</a:t>
            </a:r>
          </a:p>
          <a:p>
            <a:pPr marL="0" indent="0" algn="ctr">
              <a:buNone/>
            </a:pPr>
            <a:endParaRPr lang="es-MX" b="1" dirty="0"/>
          </a:p>
          <a:p>
            <a:pPr marL="0" indent="0" algn="just">
              <a:buNone/>
            </a:pPr>
            <a:r>
              <a:rPr lang="es-MX" b="1" dirty="0"/>
              <a:t>OTROS EJEMPLOS:</a:t>
            </a:r>
          </a:p>
          <a:p>
            <a:pPr marL="0" indent="0" algn="just">
              <a:buNone/>
            </a:pPr>
            <a:r>
              <a:rPr lang="es-MX" b="1" dirty="0"/>
              <a:t>“LA LUMBALGIA MECÁNICA Y SUS CAUSAS DE DETERIORO EN LA PARTE BAJA O INFERIOR DE LA ESPALDA EN JÓVENES ADULTOS DE ENTRE 25 Y 50 AÑOS, EN HOSPITAL DE LAS AMÉRICAS”.</a:t>
            </a:r>
          </a:p>
          <a:p>
            <a:pPr marL="0" indent="0" algn="just">
              <a:buNone/>
            </a:pPr>
            <a:endParaRPr lang="es-MX" b="1" dirty="0"/>
          </a:p>
          <a:p>
            <a:pPr marL="0" indent="0" algn="just">
              <a:buNone/>
            </a:pPr>
            <a:r>
              <a:rPr lang="es-MX" b="1" dirty="0"/>
              <a:t>“LA ARTROSIS EN PACIENTES GERIÁTRICOS Y SUS COMPLICACIONES EN EDAD DE 65 A 70 AÑOS EN TEZOYUCA EDO. DE MÉXICO”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867F85-9CDF-45DD-A92E-5CF163029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791" y="4732837"/>
            <a:ext cx="3167270" cy="196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9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809" y="258663"/>
            <a:ext cx="11489634" cy="4763911"/>
          </a:xfrm>
        </p:spPr>
        <p:txBody>
          <a:bodyPr/>
          <a:lstStyle/>
          <a:p>
            <a:r>
              <a:rPr lang="es-MX" b="1" dirty="0"/>
              <a:t>“LAS CARACTERÍSTICAS DE LA LACTANCIA MATERNA DE LOS 6 MESES A LOS 2 AÑOS EN EL HOSPITAL CENTRO MÉDICO ISSEMYM ECATEPEC”.</a:t>
            </a:r>
          </a:p>
          <a:p>
            <a:endParaRPr lang="es-MX" b="1" dirty="0"/>
          </a:p>
          <a:p>
            <a:r>
              <a:rPr lang="es-MX" b="1" dirty="0"/>
              <a:t>“DETECCIÓN DE CÁNCER MAMARIO EN MUJERES DE 30 A 50 AÑOS DE EDAD, EN CENTRO DE SALUD HANK GONZÁLEZ ECATEPEC”.</a:t>
            </a:r>
          </a:p>
          <a:p>
            <a:endParaRPr lang="es-MX" b="1" dirty="0"/>
          </a:p>
          <a:p>
            <a:r>
              <a:rPr lang="es-MX" b="1" dirty="0"/>
              <a:t>“FALTA DE TÉCNICA DE CEPILLADO DENTAL EN NIÑOS DE 4 A 6 AÑOS DE EDAD EN EL PREESCOLAR ÁNGELA PERALTA EN EL BARRIO DE SAN MARCOS ZUMPANGO ESTADO DE MEXICO”.</a:t>
            </a:r>
          </a:p>
          <a:p>
            <a:endParaRPr lang="es-MX" b="1" dirty="0"/>
          </a:p>
          <a:p>
            <a:r>
              <a:rPr lang="es-MX" b="1" dirty="0"/>
              <a:t>“CAUSAS QUE PROPICIAN EL FEMINICIO EN ECATEPEC DE MORELOS EN LOS ÙLTIMOS 10 AÑOS”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A2EE33F-52F8-4538-9C51-1C2A786CD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638" y="5022574"/>
            <a:ext cx="3174724" cy="178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9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92696" y="119121"/>
            <a:ext cx="9448800" cy="1047484"/>
          </a:xfrm>
        </p:spPr>
        <p:txBody>
          <a:bodyPr/>
          <a:lstStyle/>
          <a:p>
            <a:pPr algn="ctr"/>
            <a:r>
              <a:rPr lang="es-MX" b="1" dirty="0"/>
              <a:t>“variables”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61702" y="1754960"/>
            <a:ext cx="10874924" cy="2912290"/>
          </a:xfrm>
        </p:spPr>
        <p:txBody>
          <a:bodyPr/>
          <a:lstStyle/>
          <a:p>
            <a:pPr algn="just"/>
            <a:r>
              <a:rPr lang="es-MX" b="1" dirty="0"/>
              <a:t>Son las distintas características o propiedades del objeto de investigación, que tienen la particularidad de sufrir cambios y que pueden observarse, medirse, ser objeto de análisis y controlarse durante el proceso de una investigación.</a:t>
            </a:r>
          </a:p>
          <a:p>
            <a:pPr algn="just"/>
            <a:endParaRPr lang="es-MX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b="1" dirty="0"/>
              <a:t>Variables Dependiente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b="1" dirty="0"/>
              <a:t>Variable Independiente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350337B-DE88-457E-95A8-AA63A5F58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257" y="3980083"/>
            <a:ext cx="5311430" cy="20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Malla</Template>
  <TotalTime>139</TotalTime>
  <Words>446</Words>
  <Application>Microsoft Office PowerPoint</Application>
  <PresentationFormat>Panorámica</PresentationFormat>
  <Paragraphs>63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</vt:lpstr>
      <vt:lpstr>Malla</vt:lpstr>
      <vt:lpstr>“SEMINARIO DE INVESTIGACIÓN EN TRABAJO SOCIAL”</vt:lpstr>
      <vt:lpstr>“ESTRUCTURA DE UNA INVESTIGACIÒN CIENTÌFICA”</vt:lpstr>
      <vt:lpstr>ESTRUCTURA DE LA INVESTIGACIÒN</vt:lpstr>
      <vt:lpstr>¿Qué es un objeto de estudio y de dónde surge?</vt:lpstr>
      <vt:lpstr>“INVESTIGACIÒN EN TRABAJO SOCIAL”</vt:lpstr>
      <vt:lpstr>“elaboración de un tema de investigación”</vt:lpstr>
      <vt:lpstr>Presentación de PowerPoint</vt:lpstr>
      <vt:lpstr>Presentación de PowerPoint</vt:lpstr>
      <vt:lpstr>“variables”</vt:lpstr>
      <vt:lpstr>“TIPOS DE OBJETIVOS DE INVESTIGACIÓN”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I. METODOLOGÍA</dc:title>
  <dc:creator>JOAN ALEJANDRO GARCIA GARCIA</dc:creator>
  <cp:lastModifiedBy>oswaldo contreras</cp:lastModifiedBy>
  <cp:revision>24</cp:revision>
  <dcterms:created xsi:type="dcterms:W3CDTF">2020-05-20T00:44:03Z</dcterms:created>
  <dcterms:modified xsi:type="dcterms:W3CDTF">2023-01-11T17:28:06Z</dcterms:modified>
</cp:coreProperties>
</file>