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2" r:id="rId2"/>
    <p:sldId id="258" r:id="rId3"/>
    <p:sldId id="259" r:id="rId4"/>
    <p:sldId id="260" r:id="rId5"/>
    <p:sldId id="261" r:id="rId6"/>
    <p:sldId id="256" r:id="rId7"/>
    <p:sldId id="257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/>
              <a:t>“planteamiento del problema”</a:t>
            </a:r>
          </a:p>
        </p:txBody>
      </p:sp>
      <p:sp>
        <p:nvSpPr>
          <p:cNvPr id="6" name="Subtítul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 algn="just">
              <a:buFontTx/>
              <a:buChar char="-"/>
            </a:pPr>
            <a:r>
              <a:rPr lang="es-MX" b="1" dirty="0"/>
              <a:t>Es la parte de una tesis, trabajo o proyecto de investigación en la cual se expone el asunto o cuestión que se tiene como objeto a investigar.</a:t>
            </a:r>
          </a:p>
          <a:p>
            <a:pPr marL="342900" indent="-342900" algn="just">
              <a:buFontTx/>
              <a:buChar char="-"/>
            </a:pPr>
            <a:endParaRPr lang="es-MX" b="1" dirty="0"/>
          </a:p>
          <a:p>
            <a:pPr marL="342900" indent="-342900" algn="just">
              <a:buFontTx/>
              <a:buChar char="-"/>
            </a:pPr>
            <a:r>
              <a:rPr lang="es-MX" b="1" dirty="0"/>
              <a:t>Él planteamiento del problema es la base de todo estudio o proyecto de investigación, pues en él se define, afina y estructura de manera formal la idea que mueve la investigación.</a:t>
            </a:r>
          </a:p>
          <a:p>
            <a:pPr marL="342900" indent="-342900" algn="just">
              <a:buFontTx/>
              <a:buChar char="-"/>
            </a:pPr>
            <a:endParaRPr lang="es-MX" b="1" dirty="0"/>
          </a:p>
          <a:p>
            <a:pPr marL="342900" indent="-342900" algn="just">
              <a:buFontTx/>
              <a:buChar char="-"/>
            </a:pPr>
            <a:r>
              <a:rPr lang="es-MX" b="1" dirty="0"/>
              <a:t>Para la formulación del problema, debemos ir de lo general a lo particular, pues se parte de una interrogante que engloba un problema que luego irá siendo abordado por partes.</a:t>
            </a:r>
          </a:p>
        </p:txBody>
      </p:sp>
    </p:spTree>
    <p:extLst>
      <p:ext uri="{BB962C8B-B14F-4D97-AF65-F5344CB8AC3E}">
        <p14:creationId xmlns:p14="http://schemas.microsoft.com/office/powerpoint/2010/main" val="446185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“ejemplo de planteamiento del problema”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49362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MX" dirty="0"/>
              <a:t>Delimitación del problema: supone la precisión y delimitación de los aspectos concretos del tema que serán abordados.</a:t>
            </a:r>
          </a:p>
          <a:p>
            <a:pPr marL="0" indent="0">
              <a:buNone/>
            </a:pPr>
            <a:endParaRPr lang="es-MX" dirty="0"/>
          </a:p>
          <a:p>
            <a:pPr marL="0" indent="0" algn="ctr">
              <a:buNone/>
            </a:pPr>
            <a:r>
              <a:rPr lang="es-MX" dirty="0"/>
              <a:t>EJEMPLO DE PLANTEAMIENTO DEL PROBLEMA</a:t>
            </a:r>
          </a:p>
          <a:p>
            <a:pPr marL="0" indent="0">
              <a:buNone/>
            </a:pPr>
            <a:endParaRPr lang="es-MX" dirty="0"/>
          </a:p>
          <a:p>
            <a:pPr marL="0" indent="0" algn="just">
              <a:buNone/>
            </a:pPr>
            <a:r>
              <a:rPr lang="es-MX" dirty="0"/>
              <a:t>La necesidad de habilidades socioemocionales hoy en día son de suma importancia dentro del aula de clases, y es que los alumnos de educación básica muestran ciertas actitudes negativas al tener que trabajar de manera cooperativa y colaborativa dentro de una actividad grupal…</a:t>
            </a:r>
          </a:p>
          <a:p>
            <a:pPr marL="0" indent="0" algn="just">
              <a:buNone/>
            </a:pPr>
            <a:r>
              <a:rPr lang="es-MX" dirty="0"/>
              <a:t>Así mismo…</a:t>
            </a:r>
          </a:p>
          <a:p>
            <a:pPr marL="0" indent="0" algn="just">
              <a:buNone/>
            </a:pPr>
            <a:r>
              <a:rPr lang="es-MX" dirty="0"/>
              <a:t>De tal forma…</a:t>
            </a:r>
          </a:p>
          <a:p>
            <a:pPr marL="0" indent="0" algn="just">
              <a:buNone/>
            </a:pPr>
            <a:r>
              <a:rPr lang="es-MX" dirty="0"/>
              <a:t>Por otro lado…</a:t>
            </a:r>
          </a:p>
          <a:p>
            <a:pPr marL="0" indent="0" algn="just">
              <a:buNone/>
            </a:pPr>
            <a:r>
              <a:rPr lang="es-MX" dirty="0"/>
              <a:t>(Máximo 2 cuartillas)</a:t>
            </a:r>
          </a:p>
        </p:txBody>
      </p:sp>
    </p:spTree>
    <p:extLst>
      <p:ext uri="{BB962C8B-B14F-4D97-AF65-F5344CB8AC3E}">
        <p14:creationId xmlns:p14="http://schemas.microsoft.com/office/powerpoint/2010/main" val="1285953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95600" y="352893"/>
            <a:ext cx="8610600" cy="1293028"/>
          </a:xfrm>
        </p:spPr>
        <p:txBody>
          <a:bodyPr/>
          <a:lstStyle/>
          <a:p>
            <a:r>
              <a:rPr lang="es-MX" b="1" dirty="0"/>
              <a:t>“justificación”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5800" y="1828801"/>
            <a:ext cx="10820400" cy="1463040"/>
          </a:xfrm>
        </p:spPr>
        <p:txBody>
          <a:bodyPr/>
          <a:lstStyle/>
          <a:p>
            <a:pPr algn="just"/>
            <a:r>
              <a:rPr lang="es-MX" dirty="0"/>
              <a:t>La justificación a la parte de un proyecto de investigación que expone las razones que motivaron a realizar esa investigación. La justificación es la sección en la que se explica la importancia y los motivos que llevaron al investigador a realizar el trabajo.</a:t>
            </a:r>
          </a:p>
          <a:p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2287" y="3657601"/>
            <a:ext cx="4781004" cy="2873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744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03366" y="1802675"/>
            <a:ext cx="10820400" cy="4024125"/>
          </a:xfrm>
        </p:spPr>
        <p:txBody>
          <a:bodyPr/>
          <a:lstStyle/>
          <a:p>
            <a:pPr algn="just"/>
            <a:r>
              <a:rPr lang="es-MX" dirty="0"/>
              <a:t>En la justificación se explica por qué y para qué se investigó el tema elegido. </a:t>
            </a:r>
          </a:p>
          <a:p>
            <a:pPr algn="just"/>
            <a:r>
              <a:rPr lang="es-MX" dirty="0"/>
              <a:t>En forma general se da a conocer los motivos que el investigador o investigadores pueden dar para su trabajo. </a:t>
            </a:r>
          </a:p>
          <a:p>
            <a:pPr algn="just"/>
            <a:r>
              <a:rPr lang="es-MX" dirty="0"/>
              <a:t>Permite construir o refutar teorías y aportar un nuevo enfoque o perspectiva sobre el tema.</a:t>
            </a:r>
          </a:p>
          <a:p>
            <a:pPr algn="just"/>
            <a:r>
              <a:rPr lang="es-MX" dirty="0"/>
              <a:t>Contribuye a la solución de un problema concreto (social, educativo, económico, ambiental de salud etc.)</a:t>
            </a:r>
          </a:p>
        </p:txBody>
      </p:sp>
    </p:spTree>
    <p:extLst>
      <p:ext uri="{BB962C8B-B14F-4D97-AF65-F5344CB8AC3E}">
        <p14:creationId xmlns:p14="http://schemas.microsoft.com/office/powerpoint/2010/main" val="3569962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025238"/>
          </a:xfrm>
        </p:spPr>
        <p:txBody>
          <a:bodyPr/>
          <a:lstStyle/>
          <a:p>
            <a:r>
              <a:rPr lang="es-MX" dirty="0"/>
              <a:t>Ejemplo de justificación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5800" y="1815738"/>
            <a:ext cx="10820400" cy="1423852"/>
          </a:xfrm>
        </p:spPr>
        <p:txBody>
          <a:bodyPr/>
          <a:lstStyle/>
          <a:p>
            <a:pPr algn="just"/>
            <a:r>
              <a:rPr lang="es-MX" dirty="0"/>
              <a:t>El presente trabajo de investigación se considera importante, ya que es de suma preocupación que adolescentes de entre 13 y 17 años, no practiquen una actividad sexual segura y es que…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4629" y="3052217"/>
            <a:ext cx="8096250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739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232366" y="482168"/>
            <a:ext cx="4121521" cy="902494"/>
          </a:xfrm>
        </p:spPr>
        <p:txBody>
          <a:bodyPr>
            <a:normAutofit fontScale="90000"/>
          </a:bodyPr>
          <a:lstStyle/>
          <a:p>
            <a:r>
              <a:rPr lang="es-MX" b="1" dirty="0"/>
              <a:t>“HIPÓTESIS”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12901" y="1599316"/>
            <a:ext cx="9766197" cy="1543184"/>
          </a:xfrm>
        </p:spPr>
        <p:txBody>
          <a:bodyPr/>
          <a:lstStyle/>
          <a:p>
            <a:pPr algn="just"/>
            <a:r>
              <a:rPr lang="es-MX" b="1" dirty="0"/>
              <a:t>La hipótesis de investigación es una declaración que realizan los investigadores cuando especulan sobre el resultado de una investigación o experimento, siendo esta verdadera o casi verdadera.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2450" y="2939902"/>
            <a:ext cx="5627098" cy="300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250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1600" y="280852"/>
            <a:ext cx="9601200" cy="868680"/>
          </a:xfrm>
        </p:spPr>
        <p:txBody>
          <a:bodyPr/>
          <a:lstStyle/>
          <a:p>
            <a:pPr algn="ctr"/>
            <a:r>
              <a:rPr lang="es-MX" b="1" dirty="0"/>
              <a:t>“TIPOS DE HIPÓTESIS”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36738" y="1481811"/>
            <a:ext cx="7362547" cy="4723680"/>
          </a:xfrm>
        </p:spPr>
        <p:txBody>
          <a:bodyPr>
            <a:normAutofit lnSpcReduction="10000"/>
          </a:bodyPr>
          <a:lstStyle/>
          <a:p>
            <a:pPr algn="just"/>
            <a:r>
              <a:rPr lang="es-MX" b="1" dirty="0"/>
              <a:t>1. Hipótesis nula. La hipótesis nula hace referencia a que no existe ninguna relación entre las variables que han sido objeto de investigación</a:t>
            </a:r>
            <a:r>
              <a:rPr lang="es-MX" dirty="0"/>
              <a:t>.</a:t>
            </a:r>
          </a:p>
          <a:p>
            <a:pPr marL="0" indent="0" algn="just">
              <a:buNone/>
            </a:pPr>
            <a:endParaRPr lang="es-MX" dirty="0"/>
          </a:p>
          <a:p>
            <a:pPr algn="just"/>
            <a:r>
              <a:rPr lang="es-MX" b="1" dirty="0"/>
              <a:t>2. Hipótesis de trabajo. La hipótesis de trabajo es la que sirve para intentar demostrar una relación concreta entre variables a través de un estudio científico. </a:t>
            </a:r>
          </a:p>
          <a:p>
            <a:pPr marL="0" indent="0" algn="just">
              <a:buNone/>
            </a:pPr>
            <a:endParaRPr lang="es-MX" b="1" dirty="0"/>
          </a:p>
          <a:p>
            <a:pPr algn="just"/>
            <a:r>
              <a:rPr lang="es-MX" b="1" dirty="0"/>
              <a:t>3. Hipótesis correlacional. Determina si dos variables están correlacionadas o no. Esto significa analizar si un aumento o disminución en una variable coincide con un aumento o disminución en la otra variable.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FF8F2B0-8058-47BC-B24F-BB7BC25A32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10" r="10379" b="7994"/>
          <a:stretch/>
        </p:blipFill>
        <p:spPr>
          <a:xfrm>
            <a:off x="7814073" y="3392475"/>
            <a:ext cx="3848965" cy="281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557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1600" y="664747"/>
            <a:ext cx="9601200" cy="947057"/>
          </a:xfrm>
        </p:spPr>
        <p:txBody>
          <a:bodyPr/>
          <a:lstStyle/>
          <a:p>
            <a:pPr algn="ctr"/>
            <a:r>
              <a:rPr lang="es-MX" b="1" dirty="0"/>
              <a:t>Hipótesis de Trabajo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71600" y="1948267"/>
            <a:ext cx="9601200" cy="4079670"/>
          </a:xfrm>
        </p:spPr>
        <p:txBody>
          <a:bodyPr/>
          <a:lstStyle/>
          <a:p>
            <a:pPr marL="0" indent="0" algn="ctr">
              <a:buNone/>
            </a:pPr>
            <a:r>
              <a:rPr lang="es-MX" b="1" dirty="0"/>
              <a:t>Hipótesis correlacionales</a:t>
            </a:r>
          </a:p>
          <a:p>
            <a:pPr marL="0" indent="0" algn="ctr">
              <a:buNone/>
            </a:pPr>
            <a:endParaRPr lang="es-MX" b="1" dirty="0"/>
          </a:p>
          <a:p>
            <a:r>
              <a:rPr lang="es-MX" b="1" dirty="0"/>
              <a:t>A mayor falta de información sobre ETS, mayor probabilidad de contagio de enfermedades de transmisión sexual.</a:t>
            </a:r>
          </a:p>
          <a:p>
            <a:r>
              <a:rPr lang="es-MX" b="1" dirty="0"/>
              <a:t>A menor falta de información sobre ETS, menor probabilidad de contagio de enfermedades de transmisión sexual.</a:t>
            </a:r>
          </a:p>
          <a:p>
            <a:r>
              <a:rPr lang="es-MX" b="1" dirty="0"/>
              <a:t>A mayor injerencia del machismo, mayor probabilidad de sufrir ETS</a:t>
            </a:r>
          </a:p>
          <a:p>
            <a:r>
              <a:rPr lang="es-MX" b="1" dirty="0"/>
              <a:t>A menor injerencia del machismo, menor probabilidad de sufrir ETS</a:t>
            </a:r>
          </a:p>
          <a:p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416994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Estela de condensación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TM04033937[[fn=Estela de condensación]]</Template>
  <TotalTime>78</TotalTime>
  <Words>541</Words>
  <Application>Microsoft Office PowerPoint</Application>
  <PresentationFormat>Panorámica</PresentationFormat>
  <Paragraphs>39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1" baseType="lpstr">
      <vt:lpstr>Arial</vt:lpstr>
      <vt:lpstr>Century Gothic</vt:lpstr>
      <vt:lpstr>Estela de condensación</vt:lpstr>
      <vt:lpstr>“planteamiento del problema”</vt:lpstr>
      <vt:lpstr>“ejemplo de planteamiento del problema”</vt:lpstr>
      <vt:lpstr>“justificación”</vt:lpstr>
      <vt:lpstr>Presentación de PowerPoint</vt:lpstr>
      <vt:lpstr>Ejemplo de justificación</vt:lpstr>
      <vt:lpstr>“HIPÓTESIS”</vt:lpstr>
      <vt:lpstr>“TIPOS DE HIPÓTESIS”</vt:lpstr>
      <vt:lpstr>Hipótesis de Trabajo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“planteamiento del problema”</dc:title>
  <dc:creator>JOAN ALEJANDRO GARCIA GARCIA</dc:creator>
  <cp:lastModifiedBy>oswaldo contreras</cp:lastModifiedBy>
  <cp:revision>11</cp:revision>
  <dcterms:created xsi:type="dcterms:W3CDTF">2020-05-20T19:02:25Z</dcterms:created>
  <dcterms:modified xsi:type="dcterms:W3CDTF">2023-01-11T17:26:31Z</dcterms:modified>
</cp:coreProperties>
</file>