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28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1/6/2023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22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610334BF-0422-4A9A-BE46-AEB8C348B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98F2823-0279-49D8-928D-754B22253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2E45E95-311C-41C7-A882-6E43F0806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7299D5D-ECC5-41EB-B830-C3A35FB35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537516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8C91735-5EFE-44D1-8CC6-FDF0D11B6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33F926C-2613-475D-AEE4-CD7D87D3B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8C88ABE-6568-4495-940C-5BE0096CFD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530" y="73934"/>
            <a:ext cx="6997148" cy="23876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FFFFFF"/>
                </a:solidFill>
              </a:rPr>
              <a:t>“Solución a incidentes y manejo de conflictos”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FD32A06-E9FE-4F5A-88A6-84905A72C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5675" y="0"/>
            <a:ext cx="4883277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3" descr="Líneas y puntos de alambre conectados">
            <a:extLst>
              <a:ext uri="{FF2B5EF4-FFF2-40B4-BE49-F238E27FC236}">
                <a16:creationId xmlns:a16="http://schemas.microsoft.com/office/drawing/2014/main" id="{E64D8C55-D673-C6CA-0027-0FD44EBAD4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l="27563" r="24906" b="-2"/>
          <a:stretch/>
        </p:blipFill>
        <p:spPr>
          <a:xfrm>
            <a:off x="7305675" y="-3319"/>
            <a:ext cx="4883278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05F7021-C9C9-4CB9-9D2B-903B63F22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348" y="2556801"/>
            <a:ext cx="5996207" cy="400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0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563EA8-F86D-4448-AA45-B7846B279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461" y="417391"/>
            <a:ext cx="9144000" cy="1497495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“Tipología de Clientes”</a:t>
            </a:r>
            <a:br>
              <a:rPr lang="es-ES" dirty="0"/>
            </a:b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E05FB06-ECA2-4C06-B0A0-129FAEF11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243" y="1353758"/>
            <a:ext cx="10780644" cy="4132642"/>
          </a:xfrm>
        </p:spPr>
        <p:txBody>
          <a:bodyPr>
            <a:normAutofit/>
          </a:bodyPr>
          <a:lstStyle/>
          <a:p>
            <a:pPr algn="just"/>
            <a:r>
              <a:rPr lang="es-ES" sz="2000" b="1" dirty="0"/>
              <a:t>Clientes desconfiados. El cliente desconfiado es aquel que no se fía mucho de ti y de tu empresa y que tiende a hacer muchas preguntas antes de dar el paso final. Son personas escépticas y siempre pondrán en entredicho tus recomendaciones u opiniones.</a:t>
            </a:r>
          </a:p>
          <a:p>
            <a:pPr algn="just"/>
            <a:r>
              <a:rPr lang="es-ES" sz="2000" b="1" dirty="0"/>
              <a:t>Clientes sabelotodo. Creen conocer cualquier tema del que hables con ellos y querrán llevárselo todo a su terreno, donde se sienten más cómodos.</a:t>
            </a:r>
          </a:p>
          <a:p>
            <a:pPr algn="just"/>
            <a:r>
              <a:rPr lang="es-ES" sz="2000" b="1" dirty="0"/>
              <a:t>Clientes agresivos. Se trata de personas que continuamente están de mal humor y buscan una discusión contigo por algo que ha podido suceder y que no les ha gustado.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763692C-E16B-4152-8377-651CD287A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739" y="4465982"/>
            <a:ext cx="4227443" cy="227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35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F2B0FA82-6BAF-4488-88A9-04E7EDC6E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122" y="807210"/>
            <a:ext cx="10681252" cy="2916651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es-ES" sz="2000" b="1" dirty="0"/>
              <a:t>Clientes exigentes. Los clientes exigentes son muy frecuentes en todo tipo de sectores. En ocasiones nos pueden pedir imposibles o aquello que está fuera de nuestros alcance.</a:t>
            </a:r>
          </a:p>
          <a:p>
            <a:pPr algn="just">
              <a:spcBef>
                <a:spcPts val="0"/>
              </a:spcBef>
            </a:pPr>
            <a:r>
              <a:rPr lang="es-ES" sz="2000" b="1" dirty="0"/>
              <a:t>Clientes impacientes. Lo que exigen suele ser una urgencia del servicio o producto. Son clientes que creen que son prioritarios a otros y que pueden saltarse algunos pasos.</a:t>
            </a:r>
          </a:p>
          <a:p>
            <a:pPr algn="just">
              <a:spcBef>
                <a:spcPts val="0"/>
              </a:spcBef>
            </a:pPr>
            <a:r>
              <a:rPr lang="es-ES" sz="2000" b="1" dirty="0"/>
              <a:t>Clientes activos. Los clientes activos son perfectos para todo tipo de negocios, compran a menudo tus productos y, además, son proactivos con tu marca.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76FB5B0-48D1-4F03-9F3C-A7D6BF521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772" y="3723861"/>
            <a:ext cx="4609951" cy="259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8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224183-3161-4C25-9BAF-FF642CFB8D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6834" y="384314"/>
            <a:ext cx="11039061" cy="148169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“Inteligencia emocional en el servicio al cliente”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B713FB3-9E23-4AC5-B2F4-E70554C086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834" y="2015849"/>
            <a:ext cx="7885044" cy="4455284"/>
          </a:xfrm>
        </p:spPr>
        <p:txBody>
          <a:bodyPr>
            <a:normAutofit/>
          </a:bodyPr>
          <a:lstStyle/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s-ES" sz="2200" b="1" dirty="0"/>
              <a:t>Conciencia de uno mismo. Saber reconocer los sentimientos mientras están ocurriendo.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s-ES" sz="2200" b="1" dirty="0"/>
              <a:t>Manejo de las emociones. Manejo de los propios sentimientos y su adecuada expresión.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s-ES" sz="2200" b="1" dirty="0"/>
              <a:t>Motivación intrínseca. Es el autodominio emocional y automotivación en metas a diversos plazos.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s-ES" sz="2200" b="1" dirty="0"/>
              <a:t>Valorización. Importancia de uno mismo y de valoración del trabajo personal. 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s-ES" sz="2200" b="1" dirty="0"/>
              <a:t>Manejo de las relaciones. Comunicación asertiva, empatía, compañerismo, respeto.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endParaRPr lang="es-ES" sz="22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B563705-E98E-4BE0-844D-AD4C94DAC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1878" y="2153477"/>
            <a:ext cx="3154017" cy="342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62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7D077D-F97B-466F-AC4C-96A3B3BA1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129" y="569845"/>
            <a:ext cx="10866784" cy="1053203"/>
          </a:xfrm>
        </p:spPr>
        <p:txBody>
          <a:bodyPr>
            <a:normAutofit fontScale="90000"/>
          </a:bodyPr>
          <a:lstStyle/>
          <a:p>
            <a:r>
              <a:rPr lang="es-ES" sz="4400" b="1" dirty="0"/>
              <a:t>“Identificación de problemas reales en atención a clientes ”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5594CE8-1D87-4EE8-BC6E-A908EC47C7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608" y="1735692"/>
            <a:ext cx="10866784" cy="2849560"/>
          </a:xfrm>
        </p:spPr>
        <p:txBody>
          <a:bodyPr>
            <a:normAutofit/>
          </a:bodyPr>
          <a:lstStyle/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s-ES" sz="2000" b="1" dirty="0"/>
              <a:t>No prestar atención a las necesidades del cliente.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s-ES" sz="2000" b="1" dirty="0"/>
              <a:t>Tiempos de respuesta largos.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s-ES" sz="2000" b="1" dirty="0"/>
              <a:t>Falta de empatía con el cliente.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s-ES" sz="2000" b="1" dirty="0"/>
              <a:t>Derivar al cliente de una sección a otra.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s-ES" sz="2000" b="1" dirty="0"/>
              <a:t>No brindar una atención humanizada.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s-ES" sz="2000" b="1" dirty="0"/>
              <a:t>No ofrecer una solución al problema del cliente.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s-ES" sz="2000" b="1" dirty="0"/>
              <a:t>El servicio al cliente no cumple lo acordado con el cliente.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s-ES" sz="2000" b="1" dirty="0"/>
              <a:t>No contar con una estrategia de post – venta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A04728-FD66-41A9-BAAB-57DAAA8C6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673" y="4036530"/>
            <a:ext cx="2852944" cy="22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99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C9D445-4357-43BC-B5A5-D11A301FD5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79" y="384313"/>
            <a:ext cx="11138452" cy="145774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“</a:t>
            </a:r>
            <a:r>
              <a:rPr lang="es-ES" sz="4900" b="1" dirty="0"/>
              <a:t>Solución de conflictos en </a:t>
            </a:r>
            <a:br>
              <a:rPr lang="es-ES" sz="4900" b="1" dirty="0"/>
            </a:br>
            <a:r>
              <a:rPr lang="es-ES" sz="4900" b="1" dirty="0"/>
              <a:t>atención al cliente</a:t>
            </a:r>
            <a:r>
              <a:rPr lang="es-ES" b="1" dirty="0"/>
              <a:t>”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77F37FE-6199-4FC6-B86E-6694C0A82F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470" y="1842053"/>
            <a:ext cx="11039060" cy="3008243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ES" sz="2300" b="1" dirty="0">
                <a:solidFill>
                  <a:schemeClr val="tx1">
                    <a:alpha val="70000"/>
                  </a:schemeClr>
                </a:solidFill>
              </a:rPr>
              <a:t>Aprovecha las experiencias anteriores para establecer expectativas.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ES" sz="2300" b="1" dirty="0">
                <a:solidFill>
                  <a:schemeClr val="tx1">
                    <a:alpha val="70000"/>
                  </a:schemeClr>
                </a:solidFill>
              </a:rPr>
              <a:t>Comunícate de manera clara.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ES" sz="2300" b="1" dirty="0">
                <a:solidFill>
                  <a:schemeClr val="tx1">
                    <a:alpha val="70000"/>
                  </a:schemeClr>
                </a:solidFill>
              </a:rPr>
              <a:t>Reconoce las necesidades específicas del cliente.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ES" sz="2300" b="1" dirty="0">
                <a:solidFill>
                  <a:schemeClr val="tx1">
                    <a:alpha val="70000"/>
                  </a:schemeClr>
                </a:solidFill>
              </a:rPr>
              <a:t>Ayuda a los clientes siguiendo sus preferencias.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ES" sz="2300" b="1" dirty="0">
                <a:solidFill>
                  <a:schemeClr val="tx1">
                    <a:alpha val="70000"/>
                  </a:schemeClr>
                </a:solidFill>
              </a:rPr>
              <a:t>Usa tu conocimiento para ayudar a tu cliente, no para ser condescendiente.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ES" sz="2300" b="1" dirty="0">
                <a:solidFill>
                  <a:schemeClr val="tx1">
                    <a:alpha val="70000"/>
                  </a:schemeClr>
                </a:solidFill>
              </a:rPr>
              <a:t>Busca soluciones, no justificaciones.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B560A7-8977-4642-BD02-11C31D0AD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1130" y="3861855"/>
            <a:ext cx="4347128" cy="244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6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FF4641B-B8AF-4FC6-88F9-8229012FD9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886" y="808383"/>
            <a:ext cx="10561984" cy="2620617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ES" sz="2300" b="1" dirty="0"/>
              <a:t>Abre la puerta a tus procesos.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ES" sz="2300" b="1" dirty="0"/>
              <a:t>Consulta las reseñas que escriben tus clientes.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ES" sz="2300" b="1" dirty="0"/>
              <a:t>Intenta que todos tus clientes compartan su opinión.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ES" sz="2300" b="1" dirty="0"/>
              <a:t>Dale seguimiento al proceso de solución.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ES" sz="2300" b="1" dirty="0"/>
              <a:t>Garantiza que toda tu empresa sepa cómo atender estas situaciones.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ES" sz="2300" b="1" dirty="0"/>
              <a:t>Actualiza tus manuales cada vez que identifiques un nuevo problema.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46C042A-5EAD-4F7E-B8B2-D3B151276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823" y="3141576"/>
            <a:ext cx="6446353" cy="315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59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LuminousVTI">
  <a:themeElements>
    <a:clrScheme name="Custom 54">
      <a:dk1>
        <a:sysClr val="windowText" lastClr="000000"/>
      </a:dk1>
      <a:lt1>
        <a:sysClr val="window" lastClr="FFFFFF"/>
      </a:lt1>
      <a:dk2>
        <a:srgbClr val="201449"/>
      </a:dk2>
      <a:lt2>
        <a:srgbClr val="EEEEEE"/>
      </a:lt2>
      <a:accent1>
        <a:srgbClr val="F900A0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8477FE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474</Words>
  <Application>Microsoft Office PowerPoint</Application>
  <PresentationFormat>Panorámica</PresentationFormat>
  <Paragraphs>36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Avenir Next LT Pro</vt:lpstr>
      <vt:lpstr>Sabon Next LT</vt:lpstr>
      <vt:lpstr>Wingdings</vt:lpstr>
      <vt:lpstr>LuminousVTI</vt:lpstr>
      <vt:lpstr>“Solución a incidentes y manejo de conflictos”</vt:lpstr>
      <vt:lpstr>“Tipología de Clientes” </vt:lpstr>
      <vt:lpstr>Presentación de PowerPoint</vt:lpstr>
      <vt:lpstr>“Inteligencia emocional en el servicio al cliente”</vt:lpstr>
      <vt:lpstr>“Identificación de problemas reales en atención a clientes ”</vt:lpstr>
      <vt:lpstr>“Solución de conflictos en  atención al cliente”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Joan Alfredo Gomez Barcenas</dc:creator>
  <cp:lastModifiedBy>oswaldo contreras</cp:lastModifiedBy>
  <cp:revision>108</cp:revision>
  <dcterms:created xsi:type="dcterms:W3CDTF">2022-08-01T19:22:01Z</dcterms:created>
  <dcterms:modified xsi:type="dcterms:W3CDTF">2023-01-07T01:43:01Z</dcterms:modified>
</cp:coreProperties>
</file>