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6"/>
  </p:notesMasterIdLst>
  <p:sldIdLst>
    <p:sldId id="265" r:id="rId2"/>
    <p:sldId id="266" r:id="rId3"/>
    <p:sldId id="267" r:id="rId4"/>
    <p:sldId id="268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One Column ">
  <p:cSld name="CUSTOM_28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8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442" name="Google Shape;442;p86"/>
          <p:cNvSpPr/>
          <p:nvPr/>
        </p:nvSpPr>
        <p:spPr>
          <a:xfrm rot="-5975364">
            <a:off x="941405" y="4781312"/>
            <a:ext cx="511447" cy="450290"/>
          </a:xfrm>
          <a:prstGeom prst="mathMultiply">
            <a:avLst>
              <a:gd name="adj1" fmla="val 23520"/>
            </a:avLst>
          </a:prstGeom>
          <a:noFill/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3" name="Google Shape;443;p86"/>
          <p:cNvGrpSpPr/>
          <p:nvPr/>
        </p:nvGrpSpPr>
        <p:grpSpPr>
          <a:xfrm rot="-1421124">
            <a:off x="-496081" y="3809905"/>
            <a:ext cx="1955612" cy="1971011"/>
            <a:chOff x="1604400" y="3746500"/>
            <a:chExt cx="1279475" cy="1289550"/>
          </a:xfrm>
        </p:grpSpPr>
        <p:sp>
          <p:nvSpPr>
            <p:cNvPr id="444" name="Google Shape;444;p86"/>
            <p:cNvSpPr/>
            <p:nvPr/>
          </p:nvSpPr>
          <p:spPr>
            <a:xfrm>
              <a:off x="1604400" y="3746500"/>
              <a:ext cx="1279475" cy="1289550"/>
            </a:xfrm>
            <a:custGeom>
              <a:avLst/>
              <a:gdLst/>
              <a:ahLst/>
              <a:cxnLst/>
              <a:rect l="l" t="t" r="r" b="b"/>
              <a:pathLst>
                <a:path w="51179" h="51582" fill="none" extrusionOk="0">
                  <a:moveTo>
                    <a:pt x="39557" y="44213"/>
                  </a:moveTo>
                  <a:cubicBezTo>
                    <a:pt x="29549" y="51581"/>
                    <a:pt x="15508" y="49785"/>
                    <a:pt x="7736" y="40070"/>
                  </a:cubicBezTo>
                  <a:cubicBezTo>
                    <a:pt x="1" y="30355"/>
                    <a:pt x="1284" y="16241"/>
                    <a:pt x="10706" y="8139"/>
                  </a:cubicBezTo>
                  <a:cubicBezTo>
                    <a:pt x="20127" y="0"/>
                    <a:pt x="34278" y="770"/>
                    <a:pt x="42747" y="9862"/>
                  </a:cubicBezTo>
                  <a:cubicBezTo>
                    <a:pt x="51178" y="18990"/>
                    <a:pt x="50958" y="33141"/>
                    <a:pt x="42160" y="41940"/>
                  </a:cubicBez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86"/>
            <p:cNvSpPr/>
            <p:nvPr/>
          </p:nvSpPr>
          <p:spPr>
            <a:xfrm>
              <a:off x="2073650" y="4093850"/>
              <a:ext cx="352875" cy="621425"/>
            </a:xfrm>
            <a:custGeom>
              <a:avLst/>
              <a:gdLst/>
              <a:ahLst/>
              <a:cxnLst/>
              <a:rect l="l" t="t" r="r" b="b"/>
              <a:pathLst>
                <a:path w="14115" h="24857" fill="none" extrusionOk="0">
                  <a:moveTo>
                    <a:pt x="8396" y="5390"/>
                  </a:moveTo>
                  <a:lnTo>
                    <a:pt x="8396" y="1"/>
                  </a:lnTo>
                  <a:lnTo>
                    <a:pt x="4913" y="1"/>
                  </a:lnTo>
                  <a:cubicBezTo>
                    <a:pt x="4840" y="221"/>
                    <a:pt x="4767" y="441"/>
                    <a:pt x="4767" y="661"/>
                  </a:cubicBezTo>
                  <a:cubicBezTo>
                    <a:pt x="4730" y="771"/>
                    <a:pt x="4693" y="881"/>
                    <a:pt x="4693" y="991"/>
                  </a:cubicBezTo>
                  <a:cubicBezTo>
                    <a:pt x="4327" y="2970"/>
                    <a:pt x="3337" y="4400"/>
                    <a:pt x="1540" y="5133"/>
                  </a:cubicBezTo>
                  <a:cubicBezTo>
                    <a:pt x="1064" y="5353"/>
                    <a:pt x="551" y="5426"/>
                    <a:pt x="1" y="5390"/>
                  </a:cubicBezTo>
                  <a:lnTo>
                    <a:pt x="1" y="9752"/>
                  </a:lnTo>
                  <a:lnTo>
                    <a:pt x="2567" y="9752"/>
                  </a:lnTo>
                  <a:cubicBezTo>
                    <a:pt x="2640" y="15875"/>
                    <a:pt x="2640" y="19027"/>
                    <a:pt x="2640" y="19211"/>
                  </a:cubicBezTo>
                  <a:lnTo>
                    <a:pt x="2640" y="19541"/>
                  </a:lnTo>
                  <a:cubicBezTo>
                    <a:pt x="2934" y="22217"/>
                    <a:pt x="4327" y="23830"/>
                    <a:pt x="6820" y="24453"/>
                  </a:cubicBezTo>
                  <a:cubicBezTo>
                    <a:pt x="7846" y="24710"/>
                    <a:pt x="8909" y="24856"/>
                    <a:pt x="9972" y="24856"/>
                  </a:cubicBezTo>
                  <a:cubicBezTo>
                    <a:pt x="11402" y="24783"/>
                    <a:pt x="12759" y="24563"/>
                    <a:pt x="14115" y="24123"/>
                  </a:cubicBezTo>
                  <a:lnTo>
                    <a:pt x="14115" y="18991"/>
                  </a:lnTo>
                  <a:cubicBezTo>
                    <a:pt x="13308" y="19247"/>
                    <a:pt x="12575" y="19467"/>
                    <a:pt x="11952" y="19614"/>
                  </a:cubicBezTo>
                  <a:cubicBezTo>
                    <a:pt x="10852" y="20017"/>
                    <a:pt x="9642" y="19797"/>
                    <a:pt x="8836" y="18991"/>
                  </a:cubicBezTo>
                  <a:cubicBezTo>
                    <a:pt x="8726" y="18844"/>
                    <a:pt x="8653" y="18697"/>
                    <a:pt x="8579" y="18551"/>
                  </a:cubicBezTo>
                  <a:cubicBezTo>
                    <a:pt x="8469" y="17891"/>
                    <a:pt x="8396" y="17231"/>
                    <a:pt x="8396" y="16571"/>
                  </a:cubicBezTo>
                  <a:lnTo>
                    <a:pt x="8396" y="9752"/>
                  </a:lnTo>
                  <a:lnTo>
                    <a:pt x="13968" y="9752"/>
                  </a:lnTo>
                  <a:lnTo>
                    <a:pt x="13968" y="5390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6" name="Google Shape;446;p86"/>
          <p:cNvSpPr/>
          <p:nvPr/>
        </p:nvSpPr>
        <p:spPr>
          <a:xfrm>
            <a:off x="8068800" y="-502400"/>
            <a:ext cx="1513200" cy="1332300"/>
          </a:xfrm>
          <a:prstGeom prst="mathMultiply">
            <a:avLst>
              <a:gd name="adj1" fmla="val 23520"/>
            </a:avLst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86"/>
          <p:cNvSpPr/>
          <p:nvPr/>
        </p:nvSpPr>
        <p:spPr>
          <a:xfrm rot="-806163">
            <a:off x="248334" y="-366944"/>
            <a:ext cx="1010234" cy="1061382"/>
          </a:xfrm>
          <a:prstGeom prst="lightningBolt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86"/>
          <p:cNvSpPr/>
          <p:nvPr/>
        </p:nvSpPr>
        <p:spPr>
          <a:xfrm>
            <a:off x="-917023" y="-534951"/>
            <a:ext cx="1587000" cy="1397400"/>
          </a:xfrm>
          <a:prstGeom prst="mathMultiply">
            <a:avLst>
              <a:gd name="adj1" fmla="val 23520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9" name="Google Shape;449;p86"/>
          <p:cNvGrpSpPr/>
          <p:nvPr/>
        </p:nvGrpSpPr>
        <p:grpSpPr>
          <a:xfrm rot="-2948231">
            <a:off x="8428507" y="3743895"/>
            <a:ext cx="422613" cy="425643"/>
            <a:chOff x="1605325" y="645950"/>
            <a:chExt cx="1279475" cy="1288650"/>
          </a:xfrm>
        </p:grpSpPr>
        <p:sp>
          <p:nvSpPr>
            <p:cNvPr id="450" name="Google Shape;450;p86"/>
            <p:cNvSpPr/>
            <p:nvPr/>
          </p:nvSpPr>
          <p:spPr>
            <a:xfrm>
              <a:off x="1605325" y="645950"/>
              <a:ext cx="1279475" cy="1288650"/>
            </a:xfrm>
            <a:custGeom>
              <a:avLst/>
              <a:gdLst/>
              <a:ahLst/>
              <a:cxnLst/>
              <a:rect l="l" t="t" r="r" b="b"/>
              <a:pathLst>
                <a:path w="51179" h="51546" fill="none" extrusionOk="0">
                  <a:moveTo>
                    <a:pt x="39520" y="44176"/>
                  </a:moveTo>
                  <a:cubicBezTo>
                    <a:pt x="29549" y="51545"/>
                    <a:pt x="15508" y="49712"/>
                    <a:pt x="7736" y="39997"/>
                  </a:cubicBezTo>
                  <a:cubicBezTo>
                    <a:pt x="0" y="30319"/>
                    <a:pt x="1320" y="16205"/>
                    <a:pt x="10742" y="8103"/>
                  </a:cubicBezTo>
                  <a:cubicBezTo>
                    <a:pt x="20163" y="1"/>
                    <a:pt x="34278" y="807"/>
                    <a:pt x="42710" y="9899"/>
                  </a:cubicBezTo>
                  <a:cubicBezTo>
                    <a:pt x="51178" y="18991"/>
                    <a:pt x="50921" y="33142"/>
                    <a:pt x="42123" y="41940"/>
                  </a:cubicBezTo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" name="Google Shape;451;p86"/>
            <p:cNvSpPr/>
            <p:nvPr/>
          </p:nvSpPr>
          <p:spPr>
            <a:xfrm>
              <a:off x="1932525" y="1035475"/>
              <a:ext cx="634225" cy="518775"/>
            </a:xfrm>
            <a:custGeom>
              <a:avLst/>
              <a:gdLst/>
              <a:ahLst/>
              <a:cxnLst/>
              <a:rect l="l" t="t" r="r" b="b"/>
              <a:pathLst>
                <a:path w="25369" h="20751" fill="none" extrusionOk="0">
                  <a:moveTo>
                    <a:pt x="24709" y="2420"/>
                  </a:moveTo>
                  <a:cubicBezTo>
                    <a:pt x="23866" y="2750"/>
                    <a:pt x="22949" y="3007"/>
                    <a:pt x="22033" y="3117"/>
                  </a:cubicBezTo>
                  <a:cubicBezTo>
                    <a:pt x="22399" y="3043"/>
                    <a:pt x="22839" y="2347"/>
                    <a:pt x="23096" y="2053"/>
                  </a:cubicBezTo>
                  <a:cubicBezTo>
                    <a:pt x="23426" y="1613"/>
                    <a:pt x="23683" y="1100"/>
                    <a:pt x="23866" y="587"/>
                  </a:cubicBezTo>
                  <a:cubicBezTo>
                    <a:pt x="23866" y="514"/>
                    <a:pt x="23829" y="477"/>
                    <a:pt x="23793" y="440"/>
                  </a:cubicBezTo>
                  <a:cubicBezTo>
                    <a:pt x="23756" y="440"/>
                    <a:pt x="23719" y="440"/>
                    <a:pt x="23646" y="440"/>
                  </a:cubicBezTo>
                  <a:cubicBezTo>
                    <a:pt x="22729" y="954"/>
                    <a:pt x="21740" y="1320"/>
                    <a:pt x="20713" y="1577"/>
                  </a:cubicBezTo>
                  <a:cubicBezTo>
                    <a:pt x="20640" y="1577"/>
                    <a:pt x="20566" y="1577"/>
                    <a:pt x="20530" y="1503"/>
                  </a:cubicBezTo>
                  <a:cubicBezTo>
                    <a:pt x="20456" y="1430"/>
                    <a:pt x="20346" y="1320"/>
                    <a:pt x="20273" y="1247"/>
                  </a:cubicBezTo>
                  <a:cubicBezTo>
                    <a:pt x="19833" y="880"/>
                    <a:pt x="19357" y="587"/>
                    <a:pt x="18843" y="404"/>
                  </a:cubicBezTo>
                  <a:cubicBezTo>
                    <a:pt x="18184" y="110"/>
                    <a:pt x="17450" y="0"/>
                    <a:pt x="16680" y="37"/>
                  </a:cubicBezTo>
                  <a:cubicBezTo>
                    <a:pt x="15251" y="147"/>
                    <a:pt x="13894" y="844"/>
                    <a:pt x="13014" y="1980"/>
                  </a:cubicBezTo>
                  <a:cubicBezTo>
                    <a:pt x="12538" y="2530"/>
                    <a:pt x="12171" y="3227"/>
                    <a:pt x="12025" y="3923"/>
                  </a:cubicBezTo>
                  <a:cubicBezTo>
                    <a:pt x="11841" y="4620"/>
                    <a:pt x="11841" y="5316"/>
                    <a:pt x="11951" y="6013"/>
                  </a:cubicBezTo>
                  <a:cubicBezTo>
                    <a:pt x="11951" y="6159"/>
                    <a:pt x="11951" y="6159"/>
                    <a:pt x="11841" y="6159"/>
                  </a:cubicBezTo>
                  <a:cubicBezTo>
                    <a:pt x="7882" y="5536"/>
                    <a:pt x="4546" y="4106"/>
                    <a:pt x="1870" y="1064"/>
                  </a:cubicBezTo>
                  <a:cubicBezTo>
                    <a:pt x="1760" y="917"/>
                    <a:pt x="1686" y="917"/>
                    <a:pt x="1613" y="1064"/>
                  </a:cubicBezTo>
                  <a:cubicBezTo>
                    <a:pt x="440" y="2860"/>
                    <a:pt x="990" y="5683"/>
                    <a:pt x="2456" y="7076"/>
                  </a:cubicBezTo>
                  <a:cubicBezTo>
                    <a:pt x="2676" y="7259"/>
                    <a:pt x="2860" y="7442"/>
                    <a:pt x="3080" y="7589"/>
                  </a:cubicBezTo>
                  <a:cubicBezTo>
                    <a:pt x="2420" y="7552"/>
                    <a:pt x="1760" y="7369"/>
                    <a:pt x="1137" y="7076"/>
                  </a:cubicBezTo>
                  <a:cubicBezTo>
                    <a:pt x="1027" y="7003"/>
                    <a:pt x="990" y="7039"/>
                    <a:pt x="953" y="7149"/>
                  </a:cubicBezTo>
                  <a:cubicBezTo>
                    <a:pt x="953" y="7332"/>
                    <a:pt x="953" y="7552"/>
                    <a:pt x="990" y="7736"/>
                  </a:cubicBezTo>
                  <a:cubicBezTo>
                    <a:pt x="1247" y="9569"/>
                    <a:pt x="2420" y="11108"/>
                    <a:pt x="4143" y="11805"/>
                  </a:cubicBezTo>
                  <a:cubicBezTo>
                    <a:pt x="4363" y="11915"/>
                    <a:pt x="4546" y="11988"/>
                    <a:pt x="4766" y="12025"/>
                  </a:cubicBezTo>
                  <a:cubicBezTo>
                    <a:pt x="4143" y="12135"/>
                    <a:pt x="3519" y="12172"/>
                    <a:pt x="2896" y="12062"/>
                  </a:cubicBezTo>
                  <a:cubicBezTo>
                    <a:pt x="2750" y="12062"/>
                    <a:pt x="2713" y="12098"/>
                    <a:pt x="2750" y="12245"/>
                  </a:cubicBezTo>
                  <a:cubicBezTo>
                    <a:pt x="3593" y="14518"/>
                    <a:pt x="5389" y="15178"/>
                    <a:pt x="6746" y="15581"/>
                  </a:cubicBezTo>
                  <a:cubicBezTo>
                    <a:pt x="6892" y="15581"/>
                    <a:pt x="7075" y="15581"/>
                    <a:pt x="7259" y="15654"/>
                  </a:cubicBezTo>
                  <a:lnTo>
                    <a:pt x="7222" y="15654"/>
                  </a:lnTo>
                  <a:cubicBezTo>
                    <a:pt x="6782" y="16351"/>
                    <a:pt x="5242" y="16864"/>
                    <a:pt x="4509" y="17121"/>
                  </a:cubicBezTo>
                  <a:cubicBezTo>
                    <a:pt x="3190" y="17597"/>
                    <a:pt x="1796" y="17781"/>
                    <a:pt x="403" y="17634"/>
                  </a:cubicBezTo>
                  <a:cubicBezTo>
                    <a:pt x="183" y="17597"/>
                    <a:pt x="147" y="17597"/>
                    <a:pt x="73" y="17634"/>
                  </a:cubicBezTo>
                  <a:cubicBezTo>
                    <a:pt x="0" y="17671"/>
                    <a:pt x="73" y="17744"/>
                    <a:pt x="147" y="17781"/>
                  </a:cubicBezTo>
                  <a:cubicBezTo>
                    <a:pt x="403" y="17964"/>
                    <a:pt x="697" y="18147"/>
                    <a:pt x="990" y="18294"/>
                  </a:cubicBezTo>
                  <a:cubicBezTo>
                    <a:pt x="1870" y="18770"/>
                    <a:pt x="2786" y="19137"/>
                    <a:pt x="3739" y="19394"/>
                  </a:cubicBezTo>
                  <a:cubicBezTo>
                    <a:pt x="8689" y="20750"/>
                    <a:pt x="14298" y="19760"/>
                    <a:pt x="17964" y="16058"/>
                  </a:cubicBezTo>
                  <a:cubicBezTo>
                    <a:pt x="20896" y="13161"/>
                    <a:pt x="21923" y="9202"/>
                    <a:pt x="21923" y="5170"/>
                  </a:cubicBezTo>
                  <a:cubicBezTo>
                    <a:pt x="21923" y="5023"/>
                    <a:pt x="22106" y="4913"/>
                    <a:pt x="22216" y="4840"/>
                  </a:cubicBezTo>
                  <a:cubicBezTo>
                    <a:pt x="22986" y="4290"/>
                    <a:pt x="24122" y="3593"/>
                    <a:pt x="24672" y="2823"/>
                  </a:cubicBezTo>
                  <a:cubicBezTo>
                    <a:pt x="24819" y="2677"/>
                    <a:pt x="25332" y="2493"/>
                    <a:pt x="25332" y="2457"/>
                  </a:cubicBezTo>
                  <a:lnTo>
                    <a:pt x="25332" y="2457"/>
                  </a:lnTo>
                  <a:cubicBezTo>
                    <a:pt x="25369" y="2347"/>
                    <a:pt x="24819" y="2383"/>
                    <a:pt x="24709" y="2420"/>
                  </a:cubicBezTo>
                  <a:close/>
                </a:path>
              </a:pathLst>
            </a:custGeom>
            <a:noFill/>
            <a:ln w="28575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2" name="Google Shape;452;p86"/>
          <p:cNvGrpSpPr/>
          <p:nvPr/>
        </p:nvGrpSpPr>
        <p:grpSpPr>
          <a:xfrm rot="-2676030">
            <a:off x="7746268" y="3918932"/>
            <a:ext cx="1611298" cy="1621154"/>
            <a:chOff x="4690275" y="605625"/>
            <a:chExt cx="1281300" cy="1290475"/>
          </a:xfrm>
        </p:grpSpPr>
        <p:sp>
          <p:nvSpPr>
            <p:cNvPr id="453" name="Google Shape;453;p86"/>
            <p:cNvSpPr/>
            <p:nvPr/>
          </p:nvSpPr>
          <p:spPr>
            <a:xfrm>
              <a:off x="5167775" y="880575"/>
              <a:ext cx="339125" cy="731400"/>
            </a:xfrm>
            <a:custGeom>
              <a:avLst/>
              <a:gdLst/>
              <a:ahLst/>
              <a:cxnLst/>
              <a:rect l="l" t="t" r="r" b="b"/>
              <a:pathLst>
                <a:path w="13565" h="29256" fill="none" extrusionOk="0">
                  <a:moveTo>
                    <a:pt x="2970" y="14738"/>
                  </a:moveTo>
                  <a:lnTo>
                    <a:pt x="2970" y="28889"/>
                  </a:lnTo>
                  <a:cubicBezTo>
                    <a:pt x="2970" y="29072"/>
                    <a:pt x="3153" y="29256"/>
                    <a:pt x="3337" y="29256"/>
                  </a:cubicBezTo>
                  <a:lnTo>
                    <a:pt x="8616" y="29256"/>
                  </a:lnTo>
                  <a:cubicBezTo>
                    <a:pt x="8799" y="29256"/>
                    <a:pt x="8982" y="29072"/>
                    <a:pt x="8982" y="28889"/>
                  </a:cubicBezTo>
                  <a:lnTo>
                    <a:pt x="8982" y="14518"/>
                  </a:lnTo>
                  <a:lnTo>
                    <a:pt x="12795" y="14518"/>
                  </a:lnTo>
                  <a:cubicBezTo>
                    <a:pt x="12978" y="14518"/>
                    <a:pt x="13125" y="14372"/>
                    <a:pt x="13162" y="14188"/>
                  </a:cubicBezTo>
                  <a:lnTo>
                    <a:pt x="13528" y="9826"/>
                  </a:lnTo>
                  <a:cubicBezTo>
                    <a:pt x="13528" y="9606"/>
                    <a:pt x="13382" y="9423"/>
                    <a:pt x="13162" y="9423"/>
                  </a:cubicBezTo>
                  <a:lnTo>
                    <a:pt x="8982" y="9423"/>
                  </a:lnTo>
                  <a:lnTo>
                    <a:pt x="8982" y="6380"/>
                  </a:lnTo>
                  <a:cubicBezTo>
                    <a:pt x="8982" y="5647"/>
                    <a:pt x="9569" y="5060"/>
                    <a:pt x="10265" y="5060"/>
                  </a:cubicBezTo>
                  <a:lnTo>
                    <a:pt x="13198" y="5060"/>
                  </a:lnTo>
                  <a:cubicBezTo>
                    <a:pt x="13418" y="5060"/>
                    <a:pt x="13565" y="4913"/>
                    <a:pt x="13565" y="4693"/>
                  </a:cubicBezTo>
                  <a:lnTo>
                    <a:pt x="13565" y="367"/>
                  </a:lnTo>
                  <a:cubicBezTo>
                    <a:pt x="13565" y="147"/>
                    <a:pt x="13418" y="1"/>
                    <a:pt x="13198" y="1"/>
                  </a:cubicBezTo>
                  <a:lnTo>
                    <a:pt x="8249" y="1"/>
                  </a:lnTo>
                  <a:cubicBezTo>
                    <a:pt x="5353" y="1"/>
                    <a:pt x="2970" y="2347"/>
                    <a:pt x="2970" y="5280"/>
                  </a:cubicBezTo>
                  <a:lnTo>
                    <a:pt x="2970" y="9423"/>
                  </a:lnTo>
                  <a:lnTo>
                    <a:pt x="367" y="9423"/>
                  </a:lnTo>
                  <a:cubicBezTo>
                    <a:pt x="147" y="9423"/>
                    <a:pt x="1" y="9606"/>
                    <a:pt x="1" y="9826"/>
                  </a:cubicBezTo>
                  <a:lnTo>
                    <a:pt x="1" y="14152"/>
                  </a:lnTo>
                  <a:cubicBezTo>
                    <a:pt x="1" y="14335"/>
                    <a:pt x="147" y="14518"/>
                    <a:pt x="367" y="14518"/>
                  </a:cubicBezTo>
                  <a:lnTo>
                    <a:pt x="2970" y="14518"/>
                  </a:lnTo>
                  <a:close/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86"/>
            <p:cNvSpPr/>
            <p:nvPr/>
          </p:nvSpPr>
          <p:spPr>
            <a:xfrm>
              <a:off x="4690275" y="605625"/>
              <a:ext cx="1281300" cy="1290475"/>
            </a:xfrm>
            <a:custGeom>
              <a:avLst/>
              <a:gdLst/>
              <a:ahLst/>
              <a:cxnLst/>
              <a:rect l="l" t="t" r="r" b="b"/>
              <a:pathLst>
                <a:path w="51252" h="51619" fill="none" extrusionOk="0">
                  <a:moveTo>
                    <a:pt x="39630" y="44213"/>
                  </a:moveTo>
                  <a:cubicBezTo>
                    <a:pt x="29622" y="51618"/>
                    <a:pt x="15545" y="49785"/>
                    <a:pt x="7773" y="40107"/>
                  </a:cubicBezTo>
                  <a:cubicBezTo>
                    <a:pt x="1" y="30392"/>
                    <a:pt x="1284" y="16278"/>
                    <a:pt x="10705" y="8139"/>
                  </a:cubicBezTo>
                  <a:cubicBezTo>
                    <a:pt x="20127" y="1"/>
                    <a:pt x="34278" y="734"/>
                    <a:pt x="42746" y="9862"/>
                  </a:cubicBezTo>
                  <a:cubicBezTo>
                    <a:pt x="51252" y="18954"/>
                    <a:pt x="50995" y="33142"/>
                    <a:pt x="42233" y="41940"/>
                  </a:cubicBezTo>
                </a:path>
              </a:pathLst>
            </a:custGeom>
            <a:noFill/>
            <a:ln w="285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5" name="Google Shape;455;p86"/>
          <p:cNvSpPr txBox="1">
            <a:spLocks noGrp="1"/>
          </p:cNvSpPr>
          <p:nvPr>
            <p:ph type="sldNum" idx="2"/>
          </p:nvPr>
        </p:nvSpPr>
        <p:spPr>
          <a:xfrm>
            <a:off x="8624858" y="48156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456" name="Google Shape;456;p86"/>
          <p:cNvSpPr/>
          <p:nvPr/>
        </p:nvSpPr>
        <p:spPr>
          <a:xfrm rot="-3230455">
            <a:off x="426008" y="3800375"/>
            <a:ext cx="594886" cy="450394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86"/>
          <p:cNvSpPr txBox="1">
            <a:spLocks noGrp="1"/>
          </p:cNvSpPr>
          <p:nvPr>
            <p:ph type="body" idx="1"/>
          </p:nvPr>
        </p:nvSpPr>
        <p:spPr>
          <a:xfrm>
            <a:off x="720000" y="1739400"/>
            <a:ext cx="3332400" cy="21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58" name="Google Shape;458;p86"/>
          <p:cNvSpPr txBox="1">
            <a:spLocks noGrp="1"/>
          </p:cNvSpPr>
          <p:nvPr>
            <p:ph type="subTitle" idx="3"/>
          </p:nvPr>
        </p:nvSpPr>
        <p:spPr>
          <a:xfrm>
            <a:off x="720000" y="387125"/>
            <a:ext cx="7752600" cy="6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Comfortaa"/>
              <a:buNone/>
              <a:defRPr sz="3000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86"/>
          <p:cNvSpPr txBox="1">
            <a:spLocks noGrp="1"/>
          </p:cNvSpPr>
          <p:nvPr>
            <p:ph type="subTitle" idx="4"/>
          </p:nvPr>
        </p:nvSpPr>
        <p:spPr>
          <a:xfrm>
            <a:off x="714875" y="1865700"/>
            <a:ext cx="3332400" cy="4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b="1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9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3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Font typeface="Comfortaa"/>
              <a:buNone/>
              <a:defRPr sz="2800" b="0" i="0" u="none" strike="noStrike" cap="none">
                <a:solidFill>
                  <a:schemeClr val="accent4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5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Roboto Medium"/>
              <a:buChar char="●"/>
              <a:defRPr sz="1600" b="0" i="0" u="none" strike="noStrike" cap="non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edium"/>
              <a:buChar char="○"/>
              <a:defRPr sz="1200" b="0" i="0" u="none" strike="noStrike" cap="non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edium"/>
              <a:buChar char="■"/>
              <a:defRPr sz="1200" b="0" i="0" u="none" strike="noStrike" cap="non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edium"/>
              <a:buChar char="●"/>
              <a:defRPr sz="1200" b="0" i="0" u="none" strike="noStrike" cap="non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edium"/>
              <a:buChar char="○"/>
              <a:defRPr sz="1200" b="0" i="0" u="none" strike="noStrike" cap="non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edium"/>
              <a:buChar char="■"/>
              <a:defRPr sz="1200" b="0" i="0" u="none" strike="noStrike" cap="non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edium"/>
              <a:buChar char="●"/>
              <a:defRPr sz="1200" b="0" i="0" u="none" strike="noStrike" cap="non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Roboto Medium"/>
              <a:buChar char="○"/>
              <a:defRPr sz="1200" b="0" i="0" u="none" strike="noStrike" cap="non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200"/>
              <a:buFont typeface="Roboto Medium"/>
              <a:buChar char="■"/>
              <a:defRPr sz="1200" b="0" i="0" u="none" strike="noStrike" cap="none">
                <a:solidFill>
                  <a:srgbClr val="FFFFFF"/>
                </a:solidFill>
                <a:latin typeface="Roboto Medium"/>
                <a:ea typeface="Roboto Medium"/>
                <a:cs typeface="Roboto Medium"/>
                <a:sym typeface="Robot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5" r:id="rId2"/>
    <p:sldLayoutId id="2147483686" r:id="rId3"/>
    <p:sldLayoutId id="2147483687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54">
          <p15:clr>
            <a:srgbClr val="EA4335"/>
          </p15:clr>
        </p15:guide>
        <p15:guide id="2" orient="horz" pos="340">
          <p15:clr>
            <a:srgbClr val="EA4335"/>
          </p15:clr>
        </p15:guide>
        <p15:guide id="3" orient="horz" pos="2900">
          <p15:clr>
            <a:srgbClr val="EA4335"/>
          </p15:clr>
        </p15:guide>
        <p15:guide id="4" pos="533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F2C6979-4422-41F0-AD0C-5157635E2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507" y="800101"/>
            <a:ext cx="8135002" cy="3148180"/>
          </a:xfrm>
        </p:spPr>
        <p:txBody>
          <a:bodyPr/>
          <a:lstStyle/>
          <a:p>
            <a:pPr marL="127000" indent="0">
              <a:buNone/>
            </a:pPr>
            <a:r>
              <a:rPr lang="es-MX" b="1" dirty="0"/>
              <a:t>1921</a:t>
            </a:r>
          </a:p>
          <a:p>
            <a:pPr marL="127000" indent="0">
              <a:buNone/>
            </a:pPr>
            <a:r>
              <a:rPr lang="es-MX" b="1" dirty="0"/>
              <a:t>Creación de la secretaria de educación pública</a:t>
            </a:r>
          </a:p>
          <a:p>
            <a:pPr marL="127000" indent="0">
              <a:buNone/>
            </a:pPr>
            <a:r>
              <a:rPr lang="es-MX" b="1" dirty="0"/>
              <a:t>Creación de la escuela Normal básica para maestros</a:t>
            </a:r>
          </a:p>
          <a:p>
            <a:pPr marL="127000" indent="0">
              <a:buNone/>
            </a:pPr>
            <a:r>
              <a:rPr lang="es-MX" b="1" dirty="0"/>
              <a:t>Creación de la educación normal técnica industrial</a:t>
            </a:r>
          </a:p>
          <a:p>
            <a:pPr marL="127000" indent="0">
              <a:buNone/>
            </a:pPr>
            <a:endParaRPr lang="es-MX" b="1" dirty="0"/>
          </a:p>
          <a:p>
            <a:pPr marL="127000" indent="0">
              <a:buNone/>
            </a:pPr>
            <a:r>
              <a:rPr lang="es-MX" b="1" dirty="0"/>
              <a:t>1930-1940</a:t>
            </a:r>
          </a:p>
          <a:p>
            <a:pPr marL="127000" indent="0">
              <a:buNone/>
            </a:pPr>
            <a:r>
              <a:rPr lang="es-MX" b="1" dirty="0"/>
              <a:t>Inician planes sexenales orientados a la educación nacional</a:t>
            </a:r>
          </a:p>
          <a:p>
            <a:pPr marL="127000" indent="0">
              <a:buNone/>
            </a:pPr>
            <a:r>
              <a:rPr lang="es-MX" b="1" dirty="0"/>
              <a:t>Da comienzo la educación socialista </a:t>
            </a:r>
          </a:p>
          <a:p>
            <a:pPr marL="127000" indent="0">
              <a:buNone/>
            </a:pPr>
            <a:endParaRPr lang="es-MX" b="1" dirty="0"/>
          </a:p>
          <a:p>
            <a:pPr marL="127000" indent="0">
              <a:buNone/>
            </a:pPr>
            <a:r>
              <a:rPr lang="es-MX" b="1" dirty="0"/>
              <a:t>1940-1950</a:t>
            </a:r>
          </a:p>
          <a:p>
            <a:pPr marL="127000" indent="0">
              <a:buNone/>
            </a:pPr>
            <a:r>
              <a:rPr lang="es-MX" b="1" dirty="0"/>
              <a:t>Se Intensifican los trabajos en relación a la planeación educativa</a:t>
            </a:r>
          </a:p>
          <a:p>
            <a:pPr marL="127000" indent="0">
              <a:buNone/>
            </a:pPr>
            <a:r>
              <a:rPr lang="es-MX" b="1" dirty="0"/>
              <a:t>Mayor atención a la educación con enfoque tradicionalista </a:t>
            </a:r>
          </a:p>
          <a:p>
            <a:pPr marL="127000" indent="0">
              <a:buNone/>
            </a:pPr>
            <a:r>
              <a:rPr lang="es-MX" b="1" dirty="0"/>
              <a:t>La importancia de la educación primaria</a:t>
            </a:r>
          </a:p>
          <a:p>
            <a:pPr marL="127000" indent="0">
              <a:buNone/>
            </a:pPr>
            <a:r>
              <a:rPr lang="es-MX" b="1" dirty="0"/>
              <a:t>Importancia a la capacitación del magisterio</a:t>
            </a:r>
          </a:p>
          <a:p>
            <a:pPr marL="127000" indent="0">
              <a:buNone/>
            </a:pPr>
            <a:r>
              <a:rPr lang="es-MX" b="1" dirty="0"/>
              <a:t>Mayor apertura de escuelas normales en todo el país </a:t>
            </a:r>
          </a:p>
          <a:p>
            <a:pPr marL="127000" indent="0">
              <a:buNone/>
            </a:pPr>
            <a:endParaRPr lang="es-MX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BCB618-D5A7-43F6-A30F-868CD996604C}"/>
              </a:ext>
            </a:extLst>
          </p:cNvPr>
          <p:cNvSpPr>
            <a:spLocks noGrp="1"/>
          </p:cNvSpPr>
          <p:nvPr>
            <p:ph type="subTitle" idx="3"/>
          </p:nvPr>
        </p:nvSpPr>
        <p:spPr>
          <a:xfrm>
            <a:off x="1298864" y="0"/>
            <a:ext cx="7930323" cy="1226127"/>
          </a:xfrm>
        </p:spPr>
        <p:txBody>
          <a:bodyPr/>
          <a:lstStyle/>
          <a:p>
            <a:r>
              <a:rPr lang="es-MX" b="1" dirty="0"/>
              <a:t>“Antecedentes de la Planeación Educativa”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929E56B-5D1D-4FFC-8F97-53FC27C30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464" y="1998075"/>
            <a:ext cx="2648602" cy="175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9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F2C6979-4422-41F0-AD0C-5157635E2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508" y="477983"/>
            <a:ext cx="8135002" cy="3397826"/>
          </a:xfrm>
        </p:spPr>
        <p:txBody>
          <a:bodyPr/>
          <a:lstStyle/>
          <a:p>
            <a:pPr marL="127000" indent="0">
              <a:buNone/>
            </a:pPr>
            <a:r>
              <a:rPr lang="es-MX" b="1" dirty="0"/>
              <a:t>1958. Se crea el plan nacional para la expansión y el mejoramiento de la educación primaria, también conocido como plan de once años.</a:t>
            </a:r>
          </a:p>
          <a:p>
            <a:pPr marL="127000" indent="0">
              <a:buNone/>
            </a:pPr>
            <a:endParaRPr lang="es-MX" b="1" dirty="0"/>
          </a:p>
          <a:p>
            <a:pPr marL="127000" indent="0">
              <a:buNone/>
            </a:pPr>
            <a:r>
              <a:rPr lang="es-MX" b="1" dirty="0"/>
              <a:t>1959. Construcción de aulas, creación de plazas magisteriales y comenzar a matricular alumnos.</a:t>
            </a:r>
          </a:p>
          <a:p>
            <a:pPr marL="127000" indent="0">
              <a:buNone/>
            </a:pPr>
            <a:endParaRPr lang="es-MX" b="1" dirty="0"/>
          </a:p>
          <a:p>
            <a:pPr marL="127000" indent="0">
              <a:buNone/>
            </a:pPr>
            <a:r>
              <a:rPr lang="es-MX" b="1" dirty="0"/>
              <a:t>1965. Se instalo la Comisión Nacional pare el Planeamiento integral de la educación, que dentro de sus funciones tenía el plan nacional de educación.</a:t>
            </a:r>
          </a:p>
          <a:p>
            <a:pPr marL="127000" indent="0">
              <a:buNone/>
            </a:pPr>
            <a:endParaRPr lang="es-MX" b="1" dirty="0"/>
          </a:p>
          <a:p>
            <a:pPr marL="127000" indent="0" algn="just">
              <a:buNone/>
            </a:pPr>
            <a:r>
              <a:rPr lang="es-MX" b="1" dirty="0"/>
              <a:t>1973. Se crea la ley federal de educación donde </a:t>
            </a:r>
            <a:r>
              <a:rPr lang="es-ES" b="1" dirty="0"/>
              <a:t>se reafirma los principios de unidad nacional y define a la educación como “un proceso permanente que contribuye al desarrollo del individuo y a la transformación de la sociedad.</a:t>
            </a:r>
          </a:p>
          <a:p>
            <a:pPr marL="127000" indent="0">
              <a:buNone/>
            </a:pPr>
            <a:endParaRPr lang="es-ES" b="1" dirty="0"/>
          </a:p>
          <a:p>
            <a:pPr marL="127000" indent="0" algn="just">
              <a:buNone/>
            </a:pPr>
            <a:r>
              <a:rPr lang="es-MX" b="1" dirty="0"/>
              <a:t>1977. Gobierno Federal y ANUIES elaboran el plan nacional de educación, para una educación integral.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99" y="3759319"/>
            <a:ext cx="3397828" cy="130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8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F2C6979-4422-41F0-AD0C-5157635E2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507" y="159944"/>
            <a:ext cx="8135002" cy="2535381"/>
          </a:xfrm>
        </p:spPr>
        <p:txBody>
          <a:bodyPr/>
          <a:lstStyle/>
          <a:p>
            <a:pPr marL="127000" indent="0" algn="ctr">
              <a:buNone/>
            </a:pPr>
            <a:r>
              <a:rPr lang="es-MX" b="1" dirty="0"/>
              <a:t>1980-200</a:t>
            </a:r>
          </a:p>
          <a:p>
            <a:pPr marL="127000" indent="0" algn="ctr">
              <a:buNone/>
            </a:pPr>
            <a:endParaRPr lang="es-MX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Programa nacional de educación, cultura, recreación y deporte.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No es importante la educación preescolar o Kínder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La educación básica o primaria tenía era de las formaciones más importantes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La educación media o secundaria tenía su importancia, para la capacitación para el trabajo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Difícilmente se llegaba a la educación media superior y superior.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El magisterio daba las plazas a docentes y administrativos</a:t>
            </a:r>
          </a:p>
          <a:p>
            <a:pPr marL="127000" indent="0">
              <a:buNone/>
            </a:pPr>
            <a:endParaRPr lang="es-MX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2587748"/>
            <a:ext cx="4204365" cy="2364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22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F2C6979-4422-41F0-AD0C-5157635E2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871" y="148147"/>
            <a:ext cx="8135002" cy="2535381"/>
          </a:xfrm>
        </p:spPr>
        <p:txBody>
          <a:bodyPr/>
          <a:lstStyle/>
          <a:p>
            <a:pPr marL="127000" indent="0" algn="ctr">
              <a:buNone/>
            </a:pPr>
            <a:r>
              <a:rPr lang="es-MX" b="1" dirty="0"/>
              <a:t>2000-2023</a:t>
            </a:r>
          </a:p>
          <a:p>
            <a:pPr marL="127000" indent="0" algn="ctr">
              <a:buNone/>
            </a:pPr>
            <a:endParaRPr lang="es-MX" b="1" dirty="0"/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Se crean solicita la normal superior a docentes que ingresen al magisterio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Se le comienza a dar importancia a la educación preescolar (2 y 1 año)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La educación media superior tiene importancia, como carreras terminales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Mayor matrícula en Educación superior y posgrados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Se crea el Servicio Profesional Docente en el periodo de Peña Nieto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Se aplica el modelo de competencias como plan nacional de educación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Deja de ser Servicio Profesional Docente y cambia por la USICAMM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s-MX" b="1" dirty="0"/>
              <a:t>Entra en vigor el modelo de la nueva Escuela Mexicana </a:t>
            </a:r>
          </a:p>
          <a:p>
            <a:pPr marL="127000" indent="0">
              <a:buNone/>
            </a:pPr>
            <a:endParaRPr lang="es-MX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627" y="2532921"/>
            <a:ext cx="3281081" cy="25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556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theme1.xml><?xml version="1.0" encoding="utf-8"?>
<a:theme xmlns:a="http://schemas.openxmlformats.org/drawingml/2006/main" name="Phonix Social Media by Slidesgo">
  <a:themeElements>
    <a:clrScheme name="Simple Light">
      <a:dk1>
        <a:srgbClr val="FFFFFF"/>
      </a:dk1>
      <a:lt1>
        <a:srgbClr val="FFFFFF"/>
      </a:lt1>
      <a:dk2>
        <a:srgbClr val="65FFFB"/>
      </a:dk2>
      <a:lt2>
        <a:srgbClr val="65FFFB"/>
      </a:lt2>
      <a:accent1>
        <a:srgbClr val="191561"/>
      </a:accent1>
      <a:accent2>
        <a:srgbClr val="CAFFFE"/>
      </a:accent2>
      <a:accent3>
        <a:srgbClr val="0004FF"/>
      </a:accent3>
      <a:accent4>
        <a:srgbClr val="65FFFB"/>
      </a:accent4>
      <a:accent5>
        <a:srgbClr val="FFFB00"/>
      </a:accent5>
      <a:accent6>
        <a:srgbClr val="FF4DD2"/>
      </a:accent6>
      <a:hlink>
        <a:srgbClr val="9EF6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3544</TotalTime>
  <Words>369</Words>
  <Application>Microsoft Office PowerPoint</Application>
  <PresentationFormat>Presentación en pantalla (16:9)</PresentationFormat>
  <Paragraphs>43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Arial</vt:lpstr>
      <vt:lpstr>Comfortaa</vt:lpstr>
      <vt:lpstr>Roboto</vt:lpstr>
      <vt:lpstr>Roboto Medium</vt:lpstr>
      <vt:lpstr>Wingdings</vt:lpstr>
      <vt:lpstr>Phonix Social Media by Slidesgo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DIPLOMADO “ADMINISTRACIÒN DE HOPITALES”</dc:title>
  <dc:creator>ConalepCiudadAzteca</dc:creator>
  <cp:lastModifiedBy>oswaldo contreras</cp:lastModifiedBy>
  <cp:revision>55</cp:revision>
  <dcterms:modified xsi:type="dcterms:W3CDTF">2023-02-28T16:22:03Z</dcterms:modified>
</cp:coreProperties>
</file>