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3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waldo contreras" userId="1f7118e28d3c2d94" providerId="LiveId" clId="{0C9C72AD-3F1A-4671-9AD7-EDB039784B1B}"/>
    <pc:docChg chg="undo custSel addSld delSld modSld">
      <pc:chgData name="oswaldo contreras" userId="1f7118e28d3c2d94" providerId="LiveId" clId="{0C9C72AD-3F1A-4671-9AD7-EDB039784B1B}" dt="2023-02-28T16:24:36.271" v="1098" actId="47"/>
      <pc:docMkLst>
        <pc:docMk/>
      </pc:docMkLst>
      <pc:sldChg chg="modSp">
        <pc:chgData name="oswaldo contreras" userId="1f7118e28d3c2d94" providerId="LiveId" clId="{0C9C72AD-3F1A-4671-9AD7-EDB039784B1B}" dt="2023-02-09T03:02:01.428" v="1092" actId="20577"/>
        <pc:sldMkLst>
          <pc:docMk/>
          <pc:sldMk cId="0" sldId="256"/>
        </pc:sldMkLst>
        <pc:spChg chg="mod">
          <ac:chgData name="oswaldo contreras" userId="1f7118e28d3c2d94" providerId="LiveId" clId="{0C9C72AD-3F1A-4671-9AD7-EDB039784B1B}" dt="2023-02-08T01:39:54.738" v="50" actId="20577"/>
          <ac:spMkLst>
            <pc:docMk/>
            <pc:sldMk cId="0" sldId="256"/>
            <ac:spMk id="590" creationId="{00000000-0000-0000-0000-000000000000}"/>
          </ac:spMkLst>
        </pc:spChg>
        <pc:spChg chg="mod">
          <ac:chgData name="oswaldo contreras" userId="1f7118e28d3c2d94" providerId="LiveId" clId="{0C9C72AD-3F1A-4671-9AD7-EDB039784B1B}" dt="2023-02-09T03:02:01.428" v="1092" actId="20577"/>
          <ac:spMkLst>
            <pc:docMk/>
            <pc:sldMk cId="0" sldId="256"/>
            <ac:spMk id="591" creationId="{00000000-0000-0000-0000-000000000000}"/>
          </ac:spMkLst>
        </pc:spChg>
      </pc:sldChg>
      <pc:sldChg chg="modSp modAnim">
        <pc:chgData name="oswaldo contreras" userId="1f7118e28d3c2d94" providerId="LiveId" clId="{0C9C72AD-3F1A-4671-9AD7-EDB039784B1B}" dt="2023-02-08T01:40:25.185" v="79" actId="20577"/>
        <pc:sldMkLst>
          <pc:docMk/>
          <pc:sldMk cId="0" sldId="257"/>
        </pc:sldMkLst>
        <pc:spChg chg="mod">
          <ac:chgData name="oswaldo contreras" userId="1f7118e28d3c2d94" providerId="LiveId" clId="{0C9C72AD-3F1A-4671-9AD7-EDB039784B1B}" dt="2023-02-08T01:40:25.185" v="79" actId="20577"/>
          <ac:spMkLst>
            <pc:docMk/>
            <pc:sldMk cId="0" sldId="257"/>
            <ac:spMk id="3" creationId="{4A1C26A6-87CC-4EEB-9B7A-D47C22A7135E}"/>
          </ac:spMkLst>
        </pc:spChg>
      </pc:sldChg>
      <pc:sldChg chg="modSp modAnim">
        <pc:chgData name="oswaldo contreras" userId="1f7118e28d3c2d94" providerId="LiveId" clId="{0C9C72AD-3F1A-4671-9AD7-EDB039784B1B}" dt="2023-02-09T03:02:10.470" v="1096" actId="20577"/>
        <pc:sldMkLst>
          <pc:docMk/>
          <pc:sldMk cId="0" sldId="258"/>
        </pc:sldMkLst>
        <pc:spChg chg="mod">
          <ac:chgData name="oswaldo contreras" userId="1f7118e28d3c2d94" providerId="LiveId" clId="{0C9C72AD-3F1A-4671-9AD7-EDB039784B1B}" dt="2023-02-08T01:41:14.043" v="137" actId="20577"/>
          <ac:spMkLst>
            <pc:docMk/>
            <pc:sldMk cId="0" sldId="258"/>
            <ac:spMk id="24" creationId="{C130D7BD-900F-4855-9BF5-6428D297FE0D}"/>
          </ac:spMkLst>
        </pc:spChg>
        <pc:spChg chg="mod">
          <ac:chgData name="oswaldo contreras" userId="1f7118e28d3c2d94" providerId="LiveId" clId="{0C9C72AD-3F1A-4671-9AD7-EDB039784B1B}" dt="2023-02-09T02:42:36.724" v="1090" actId="20577"/>
          <ac:spMkLst>
            <pc:docMk/>
            <pc:sldMk cId="0" sldId="258"/>
            <ac:spMk id="707" creationId="{00000000-0000-0000-0000-000000000000}"/>
          </ac:spMkLst>
        </pc:spChg>
        <pc:spChg chg="mod">
          <ac:chgData name="oswaldo contreras" userId="1f7118e28d3c2d94" providerId="LiveId" clId="{0C9C72AD-3F1A-4671-9AD7-EDB039784B1B}" dt="2023-02-09T03:02:10.470" v="1096" actId="20577"/>
          <ac:spMkLst>
            <pc:docMk/>
            <pc:sldMk cId="0" sldId="258"/>
            <ac:spMk id="732" creationId="{00000000-0000-0000-0000-000000000000}"/>
          </ac:spMkLst>
        </pc:spChg>
      </pc:sldChg>
      <pc:sldChg chg="del">
        <pc:chgData name="oswaldo contreras" userId="1f7118e28d3c2d94" providerId="LiveId" clId="{0C9C72AD-3F1A-4671-9AD7-EDB039784B1B}" dt="2023-02-08T01:42:21.724" v="181" actId="47"/>
        <pc:sldMkLst>
          <pc:docMk/>
          <pc:sldMk cId="4238993902" sldId="259"/>
        </pc:sldMkLst>
      </pc:sldChg>
      <pc:sldChg chg="modSp">
        <pc:chgData name="oswaldo contreras" userId="1f7118e28d3c2d94" providerId="LiveId" clId="{0C9C72AD-3F1A-4671-9AD7-EDB039784B1B}" dt="2023-02-08T01:48:11.429" v="647" actId="20577"/>
        <pc:sldMkLst>
          <pc:docMk/>
          <pc:sldMk cId="1500635336" sldId="260"/>
        </pc:sldMkLst>
        <pc:spChg chg="mod">
          <ac:chgData name="oswaldo contreras" userId="1f7118e28d3c2d94" providerId="LiveId" clId="{0C9C72AD-3F1A-4671-9AD7-EDB039784B1B}" dt="2023-02-08T01:48:11.429" v="647" actId="20577"/>
          <ac:spMkLst>
            <pc:docMk/>
            <pc:sldMk cId="1500635336" sldId="260"/>
            <ac:spMk id="2" creationId="{EB8F7274-416D-4E8D-AC4F-E16C231B5903}"/>
          </ac:spMkLst>
        </pc:spChg>
      </pc:sldChg>
      <pc:sldChg chg="del">
        <pc:chgData name="oswaldo contreras" userId="1f7118e28d3c2d94" providerId="LiveId" clId="{0C9C72AD-3F1A-4671-9AD7-EDB039784B1B}" dt="2023-02-08T01:48:17.888" v="648" actId="47"/>
        <pc:sldMkLst>
          <pc:docMk/>
          <pc:sldMk cId="0" sldId="261"/>
        </pc:sldMkLst>
      </pc:sldChg>
      <pc:sldChg chg="del">
        <pc:chgData name="oswaldo contreras" userId="1f7118e28d3c2d94" providerId="LiveId" clId="{0C9C72AD-3F1A-4671-9AD7-EDB039784B1B}" dt="2023-02-08T01:48:20.388" v="649" actId="47"/>
        <pc:sldMkLst>
          <pc:docMk/>
          <pc:sldMk cId="3645711712" sldId="262"/>
        </pc:sldMkLst>
      </pc:sldChg>
      <pc:sldChg chg="addSp delSp modSp mod addAnim delAnim modAnim">
        <pc:chgData name="oswaldo contreras" userId="1f7118e28d3c2d94" providerId="LiveId" clId="{0C9C72AD-3F1A-4671-9AD7-EDB039784B1B}" dt="2023-02-08T04:18:03.694" v="1031"/>
        <pc:sldMkLst>
          <pc:docMk/>
          <pc:sldMk cId="2831370284" sldId="263"/>
        </pc:sldMkLst>
        <pc:spChg chg="add mod">
          <ac:chgData name="oswaldo contreras" userId="1f7118e28d3c2d94" providerId="LiveId" clId="{0C9C72AD-3F1A-4671-9AD7-EDB039784B1B}" dt="2023-02-08T03:51:38.405" v="949" actId="14100"/>
          <ac:spMkLst>
            <pc:docMk/>
            <pc:sldMk cId="2831370284" sldId="263"/>
            <ac:spMk id="10" creationId="{AAAFC25E-7BDA-47FB-AD20-7823D6AF764C}"/>
          </ac:spMkLst>
        </pc:spChg>
        <pc:spChg chg="del mod">
          <ac:chgData name="oswaldo contreras" userId="1f7118e28d3c2d94" providerId="LiveId" clId="{0C9C72AD-3F1A-4671-9AD7-EDB039784B1B}" dt="2023-02-08T03:42:58.546" v="724" actId="478"/>
          <ac:spMkLst>
            <pc:docMk/>
            <pc:sldMk cId="2831370284" sldId="263"/>
            <ac:spMk id="1393" creationId="{00000000-0000-0000-0000-000000000000}"/>
          </ac:spMkLst>
        </pc:spChg>
        <pc:spChg chg="mod">
          <ac:chgData name="oswaldo contreras" userId="1f7118e28d3c2d94" providerId="LiveId" clId="{0C9C72AD-3F1A-4671-9AD7-EDB039784B1B}" dt="2023-02-08T01:50:14.965" v="711" actId="14100"/>
          <ac:spMkLst>
            <pc:docMk/>
            <pc:sldMk cId="2831370284" sldId="263"/>
            <ac:spMk id="1403" creationId="{00000000-0000-0000-0000-000000000000}"/>
          </ac:spMkLst>
        </pc:spChg>
        <pc:graphicFrameChg chg="add del mod modGraphic">
          <ac:chgData name="oswaldo contreras" userId="1f7118e28d3c2d94" providerId="LiveId" clId="{0C9C72AD-3F1A-4671-9AD7-EDB039784B1B}" dt="2023-02-08T03:51:50.105" v="950" actId="1076"/>
          <ac:graphicFrameMkLst>
            <pc:docMk/>
            <pc:sldMk cId="2831370284" sldId="263"/>
            <ac:graphicFrameMk id="2" creationId="{10211EC1-961D-4BFD-9DC0-026F4C8BCBB1}"/>
          </ac:graphicFrameMkLst>
        </pc:graphicFrameChg>
        <pc:graphicFrameChg chg="add del mod modGraphic">
          <ac:chgData name="oswaldo contreras" userId="1f7118e28d3c2d94" providerId="LiveId" clId="{0C9C72AD-3F1A-4671-9AD7-EDB039784B1B}" dt="2023-02-08T03:49:15.022" v="838" actId="1032"/>
          <ac:graphicFrameMkLst>
            <pc:docMk/>
            <pc:sldMk cId="2831370284" sldId="263"/>
            <ac:graphicFrameMk id="6" creationId="{AAA6EFE6-ACC2-4A7F-96BE-DF8B020ACD9F}"/>
          </ac:graphicFrameMkLst>
        </pc:graphicFrameChg>
        <pc:picChg chg="del mod">
          <ac:chgData name="oswaldo contreras" userId="1f7118e28d3c2d94" providerId="LiveId" clId="{0C9C72AD-3F1A-4671-9AD7-EDB039784B1B}" dt="2023-02-08T01:50:27.959" v="715" actId="478"/>
          <ac:picMkLst>
            <pc:docMk/>
            <pc:sldMk cId="2831370284" sldId="263"/>
            <ac:picMk id="3" creationId="{8214DA17-7D4A-4C5F-AA64-948A7EB8FB03}"/>
          </ac:picMkLst>
        </pc:picChg>
        <pc:picChg chg="add mod modCrop">
          <ac:chgData name="oswaldo contreras" userId="1f7118e28d3c2d94" providerId="LiveId" clId="{0C9C72AD-3F1A-4671-9AD7-EDB039784B1B}" dt="2023-02-08T03:53:16.042" v="957" actId="14100"/>
          <ac:picMkLst>
            <pc:docMk/>
            <pc:sldMk cId="2831370284" sldId="263"/>
            <ac:picMk id="7" creationId="{ADE77851-7566-4B19-BC00-0DF641090503}"/>
          </ac:picMkLst>
        </pc:picChg>
      </pc:sldChg>
      <pc:sldChg chg="addSp delSp modSp del mod delAnim modAnim">
        <pc:chgData name="oswaldo contreras" userId="1f7118e28d3c2d94" providerId="LiveId" clId="{0C9C72AD-3F1A-4671-9AD7-EDB039784B1B}" dt="2023-02-28T16:24:36.271" v="1098" actId="47"/>
        <pc:sldMkLst>
          <pc:docMk/>
          <pc:sldMk cId="570790135" sldId="264"/>
        </pc:sldMkLst>
        <pc:spChg chg="add mod">
          <ac:chgData name="oswaldo contreras" userId="1f7118e28d3c2d94" providerId="LiveId" clId="{0C9C72AD-3F1A-4671-9AD7-EDB039784B1B}" dt="2023-02-08T04:13:44.967" v="1005" actId="1076"/>
          <ac:spMkLst>
            <pc:docMk/>
            <pc:sldMk cId="570790135" sldId="264"/>
            <ac:spMk id="6" creationId="{420D76AD-77E9-447F-9F68-5DD2D612407F}"/>
          </ac:spMkLst>
        </pc:spChg>
        <pc:spChg chg="mod">
          <ac:chgData name="oswaldo contreras" userId="1f7118e28d3c2d94" providerId="LiveId" clId="{0C9C72AD-3F1A-4671-9AD7-EDB039784B1B}" dt="2023-02-08T04:15:44.121" v="1020" actId="20577"/>
          <ac:spMkLst>
            <pc:docMk/>
            <pc:sldMk cId="570790135" sldId="264"/>
            <ac:spMk id="1393" creationId="{00000000-0000-0000-0000-000000000000}"/>
          </ac:spMkLst>
        </pc:spChg>
        <pc:picChg chg="del">
          <ac:chgData name="oswaldo contreras" userId="1f7118e28d3c2d94" providerId="LiveId" clId="{0C9C72AD-3F1A-4671-9AD7-EDB039784B1B}" dt="2023-02-08T03:54:00.490" v="958" actId="478"/>
          <ac:picMkLst>
            <pc:docMk/>
            <pc:sldMk cId="570790135" sldId="264"/>
            <ac:picMk id="2" creationId="{34DECDB9-7157-4708-9470-0A3BD8DAE719}"/>
          </ac:picMkLst>
        </pc:picChg>
        <pc:picChg chg="add del mod">
          <ac:chgData name="oswaldo contreras" userId="1f7118e28d3c2d94" providerId="LiveId" clId="{0C9C72AD-3F1A-4671-9AD7-EDB039784B1B}" dt="2023-02-08T03:54:16.989" v="962" actId="478"/>
          <ac:picMkLst>
            <pc:docMk/>
            <pc:sldMk cId="570790135" sldId="264"/>
            <ac:picMk id="3" creationId="{AEB51675-5251-46D9-9800-3A3BAF26977E}"/>
          </ac:picMkLst>
        </pc:picChg>
        <pc:picChg chg="add mod">
          <ac:chgData name="oswaldo contreras" userId="1f7118e28d3c2d94" providerId="LiveId" clId="{0C9C72AD-3F1A-4671-9AD7-EDB039784B1B}" dt="2023-02-08T04:16:58.275" v="1025" actId="1076"/>
          <ac:picMkLst>
            <pc:docMk/>
            <pc:sldMk cId="570790135" sldId="264"/>
            <ac:picMk id="4" creationId="{30C329AF-54EE-48F5-A5B0-13BE357318DF}"/>
          </ac:picMkLst>
        </pc:picChg>
      </pc:sldChg>
      <pc:sldChg chg="addSp delSp modSp add del mod delAnim modAnim">
        <pc:chgData name="oswaldo contreras" userId="1f7118e28d3c2d94" providerId="LiveId" clId="{0C9C72AD-3F1A-4671-9AD7-EDB039784B1B}" dt="2023-02-28T16:24:35.685" v="1097" actId="47"/>
        <pc:sldMkLst>
          <pc:docMk/>
          <pc:sldMk cId="508794193" sldId="265"/>
        </pc:sldMkLst>
        <pc:spChg chg="add del mod">
          <ac:chgData name="oswaldo contreras" userId="1f7118e28d3c2d94" providerId="LiveId" clId="{0C9C72AD-3F1A-4671-9AD7-EDB039784B1B}" dt="2023-02-08T04:14:07.836" v="1009" actId="478"/>
          <ac:spMkLst>
            <pc:docMk/>
            <pc:sldMk cId="508794193" sldId="265"/>
            <ac:spMk id="3" creationId="{097320B8-5274-4001-9DDB-6148652E86B0}"/>
          </ac:spMkLst>
        </pc:spChg>
        <pc:spChg chg="del">
          <ac:chgData name="oswaldo contreras" userId="1f7118e28d3c2d94" providerId="LiveId" clId="{0C9C72AD-3F1A-4671-9AD7-EDB039784B1B}" dt="2023-02-08T04:14:04.703" v="1008" actId="478"/>
          <ac:spMkLst>
            <pc:docMk/>
            <pc:sldMk cId="508794193" sldId="265"/>
            <ac:spMk id="6" creationId="{420D76AD-77E9-447F-9F68-5DD2D612407F}"/>
          </ac:spMkLst>
        </pc:spChg>
        <pc:spChg chg="mod">
          <ac:chgData name="oswaldo contreras" userId="1f7118e28d3c2d94" providerId="LiveId" clId="{0C9C72AD-3F1A-4671-9AD7-EDB039784B1B}" dt="2023-02-08T04:17:40.126" v="1029" actId="1076"/>
          <ac:spMkLst>
            <pc:docMk/>
            <pc:sldMk cId="508794193" sldId="265"/>
            <ac:spMk id="1393" creationId="{00000000-0000-0000-0000-000000000000}"/>
          </ac:spMkLst>
        </pc:spChg>
        <pc:picChg chg="add mod">
          <ac:chgData name="oswaldo contreras" userId="1f7118e28d3c2d94" providerId="LiveId" clId="{0C9C72AD-3F1A-4671-9AD7-EDB039784B1B}" dt="2023-02-08T04:17:35.573" v="1028" actId="1076"/>
          <ac:picMkLst>
            <pc:docMk/>
            <pc:sldMk cId="508794193" sldId="265"/>
            <ac:picMk id="4" creationId="{001444D7-0F25-48FA-B3E4-FA71CD827148}"/>
          </ac:picMkLst>
        </pc:picChg>
      </pc:sldChg>
      <pc:sldMasterChg chg="delSldLayout">
        <pc:chgData name="oswaldo contreras" userId="1f7118e28d3c2d94" providerId="LiveId" clId="{0C9C72AD-3F1A-4671-9AD7-EDB039784B1B}" dt="2023-02-08T01:48:20.388" v="649" actId="47"/>
        <pc:sldMasterMkLst>
          <pc:docMk/>
          <pc:sldMasterMk cId="0" sldId="2147483648"/>
        </pc:sldMasterMkLst>
        <pc:sldLayoutChg chg="del">
          <pc:chgData name="oswaldo contreras" userId="1f7118e28d3c2d94" providerId="LiveId" clId="{0C9C72AD-3F1A-4671-9AD7-EDB039784B1B}" dt="2023-02-08T01:48:20.388" v="649" actId="47"/>
          <pc:sldLayoutMkLst>
            <pc:docMk/>
            <pc:sldMasterMk cId="0" sldId="2147483648"/>
            <pc:sldLayoutMk cId="0" sldId="2147483656"/>
          </pc:sldLayoutMkLst>
        </pc:sldLayoutChg>
      </pc:sldMasterChg>
    </pc:docChg>
  </pc:docChgLst>
  <pc:docChgLst>
    <pc:chgData name="oswaldo contreras" userId="1f7118e28d3c2d94" providerId="LiveId" clId="{7D9CA3DD-EF06-43A8-BDC8-694D30377D38}"/>
    <pc:docChg chg="undo custSel addSld delSld modSld">
      <pc:chgData name="oswaldo contreras" userId="1f7118e28d3c2d94" providerId="LiveId" clId="{7D9CA3DD-EF06-43A8-BDC8-694D30377D38}" dt="2023-02-08T01:37:40.574" v="2020"/>
      <pc:docMkLst>
        <pc:docMk/>
      </pc:docMkLst>
      <pc:sldChg chg="modSp">
        <pc:chgData name="oswaldo contreras" userId="1f7118e28d3c2d94" providerId="LiveId" clId="{7D9CA3DD-EF06-43A8-BDC8-694D30377D38}" dt="2023-02-06T19:04:26.396" v="86" actId="20577"/>
        <pc:sldMkLst>
          <pc:docMk/>
          <pc:sldMk cId="0" sldId="256"/>
        </pc:sldMkLst>
        <pc:spChg chg="mod">
          <ac:chgData name="oswaldo contreras" userId="1f7118e28d3c2d94" providerId="LiveId" clId="{7D9CA3DD-EF06-43A8-BDC8-694D30377D38}" dt="2023-02-06T19:04:14.871" v="68" actId="20577"/>
          <ac:spMkLst>
            <pc:docMk/>
            <pc:sldMk cId="0" sldId="256"/>
            <ac:spMk id="590" creationId="{00000000-0000-0000-0000-000000000000}"/>
          </ac:spMkLst>
        </pc:spChg>
        <pc:spChg chg="mod">
          <ac:chgData name="oswaldo contreras" userId="1f7118e28d3c2d94" providerId="LiveId" clId="{7D9CA3DD-EF06-43A8-BDC8-694D30377D38}" dt="2023-02-06T19:04:26.396" v="86" actId="20577"/>
          <ac:spMkLst>
            <pc:docMk/>
            <pc:sldMk cId="0" sldId="256"/>
            <ac:spMk id="591" creationId="{00000000-0000-0000-0000-000000000000}"/>
          </ac:spMkLst>
        </pc:spChg>
      </pc:sldChg>
      <pc:sldChg chg="modSp mod modAnim">
        <pc:chgData name="oswaldo contreras" userId="1f7118e28d3c2d94" providerId="LiveId" clId="{7D9CA3DD-EF06-43A8-BDC8-694D30377D38}" dt="2023-02-06T19:10:29.268" v="251" actId="20577"/>
        <pc:sldMkLst>
          <pc:docMk/>
          <pc:sldMk cId="0" sldId="257"/>
        </pc:sldMkLst>
        <pc:spChg chg="mod">
          <ac:chgData name="oswaldo contreras" userId="1f7118e28d3c2d94" providerId="LiveId" clId="{7D9CA3DD-EF06-43A8-BDC8-694D30377D38}" dt="2023-02-06T19:10:29.268" v="251" actId="20577"/>
          <ac:spMkLst>
            <pc:docMk/>
            <pc:sldMk cId="0" sldId="257"/>
            <ac:spMk id="3" creationId="{4A1C26A6-87CC-4EEB-9B7A-D47C22A7135E}"/>
          </ac:spMkLst>
        </pc:spChg>
      </pc:sldChg>
      <pc:sldChg chg="addSp modSp mod modAnim">
        <pc:chgData name="oswaldo contreras" userId="1f7118e28d3c2d94" providerId="LiveId" clId="{7D9CA3DD-EF06-43A8-BDC8-694D30377D38}" dt="2023-02-08T01:34:02.358" v="2007" actId="20577"/>
        <pc:sldMkLst>
          <pc:docMk/>
          <pc:sldMk cId="0" sldId="258"/>
        </pc:sldMkLst>
        <pc:spChg chg="mod">
          <ac:chgData name="oswaldo contreras" userId="1f7118e28d3c2d94" providerId="LiveId" clId="{7D9CA3DD-EF06-43A8-BDC8-694D30377D38}" dt="2023-02-06T19:13:59.198" v="403" actId="20577"/>
          <ac:spMkLst>
            <pc:docMk/>
            <pc:sldMk cId="0" sldId="258"/>
            <ac:spMk id="7" creationId="{B3A3131B-A787-4DC3-8429-3CA1218D1011}"/>
          </ac:spMkLst>
        </pc:spChg>
        <pc:spChg chg="add mod">
          <ac:chgData name="oswaldo contreras" userId="1f7118e28d3c2d94" providerId="LiveId" clId="{7D9CA3DD-EF06-43A8-BDC8-694D30377D38}" dt="2023-02-08T01:34:02.358" v="2007" actId="20577"/>
          <ac:spMkLst>
            <pc:docMk/>
            <pc:sldMk cId="0" sldId="258"/>
            <ac:spMk id="24" creationId="{C130D7BD-900F-4855-9BF5-6428D297FE0D}"/>
          </ac:spMkLst>
        </pc:spChg>
        <pc:spChg chg="add mod">
          <ac:chgData name="oswaldo contreras" userId="1f7118e28d3c2d94" providerId="LiveId" clId="{7D9CA3DD-EF06-43A8-BDC8-694D30377D38}" dt="2023-02-06T19:14:54.545" v="489" actId="20577"/>
          <ac:spMkLst>
            <pc:docMk/>
            <pc:sldMk cId="0" sldId="258"/>
            <ac:spMk id="25" creationId="{C26CF1D1-AC43-47AB-9715-01A6126E32EA}"/>
          </ac:spMkLst>
        </pc:spChg>
        <pc:spChg chg="mod">
          <ac:chgData name="oswaldo contreras" userId="1f7118e28d3c2d94" providerId="LiveId" clId="{7D9CA3DD-EF06-43A8-BDC8-694D30377D38}" dt="2023-02-06T19:15:06.652" v="491"/>
          <ac:spMkLst>
            <pc:docMk/>
            <pc:sldMk cId="0" sldId="258"/>
            <ac:spMk id="27" creationId="{E9943142-A375-45AB-8A96-E93ADEA60C40}"/>
          </ac:spMkLst>
        </pc:spChg>
        <pc:spChg chg="mod">
          <ac:chgData name="oswaldo contreras" userId="1f7118e28d3c2d94" providerId="LiveId" clId="{7D9CA3DD-EF06-43A8-BDC8-694D30377D38}" dt="2023-02-06T19:15:06.652" v="491"/>
          <ac:spMkLst>
            <pc:docMk/>
            <pc:sldMk cId="0" sldId="258"/>
            <ac:spMk id="28" creationId="{56AC4E6D-5C37-4945-BE88-02295AE234BE}"/>
          </ac:spMkLst>
        </pc:spChg>
        <pc:spChg chg="mod">
          <ac:chgData name="oswaldo contreras" userId="1f7118e28d3c2d94" providerId="LiveId" clId="{7D9CA3DD-EF06-43A8-BDC8-694D30377D38}" dt="2023-02-06T19:15:06.652" v="491"/>
          <ac:spMkLst>
            <pc:docMk/>
            <pc:sldMk cId="0" sldId="258"/>
            <ac:spMk id="29" creationId="{A90F1B48-4604-41E8-89D2-CADB6D19F0F4}"/>
          </ac:spMkLst>
        </pc:spChg>
        <pc:spChg chg="mod">
          <ac:chgData name="oswaldo contreras" userId="1f7118e28d3c2d94" providerId="LiveId" clId="{7D9CA3DD-EF06-43A8-BDC8-694D30377D38}" dt="2023-02-06T19:15:06.652" v="491"/>
          <ac:spMkLst>
            <pc:docMk/>
            <pc:sldMk cId="0" sldId="258"/>
            <ac:spMk id="30" creationId="{2705732F-9E18-4953-A407-A2CB326E408B}"/>
          </ac:spMkLst>
        </pc:spChg>
        <pc:spChg chg="mod">
          <ac:chgData name="oswaldo contreras" userId="1f7118e28d3c2d94" providerId="LiveId" clId="{7D9CA3DD-EF06-43A8-BDC8-694D30377D38}" dt="2023-02-06T19:15:06.652" v="491"/>
          <ac:spMkLst>
            <pc:docMk/>
            <pc:sldMk cId="0" sldId="258"/>
            <ac:spMk id="31" creationId="{61AE4E4B-5924-4B1E-AF94-F63863EFC536}"/>
          </ac:spMkLst>
        </pc:spChg>
        <pc:spChg chg="mod">
          <ac:chgData name="oswaldo contreras" userId="1f7118e28d3c2d94" providerId="LiveId" clId="{7D9CA3DD-EF06-43A8-BDC8-694D30377D38}" dt="2023-02-06T19:15:06.652" v="491"/>
          <ac:spMkLst>
            <pc:docMk/>
            <pc:sldMk cId="0" sldId="258"/>
            <ac:spMk id="32" creationId="{E3853BB6-F338-43FA-B62D-25CB3D6C06D1}"/>
          </ac:spMkLst>
        </pc:spChg>
        <pc:spChg chg="mod">
          <ac:chgData name="oswaldo contreras" userId="1f7118e28d3c2d94" providerId="LiveId" clId="{7D9CA3DD-EF06-43A8-BDC8-694D30377D38}" dt="2023-02-06T19:15:06.652" v="491"/>
          <ac:spMkLst>
            <pc:docMk/>
            <pc:sldMk cId="0" sldId="258"/>
            <ac:spMk id="33" creationId="{8A6D7D31-A3F5-4921-97A3-34FF45D25A79}"/>
          </ac:spMkLst>
        </pc:spChg>
        <pc:spChg chg="mod">
          <ac:chgData name="oswaldo contreras" userId="1f7118e28d3c2d94" providerId="LiveId" clId="{7D9CA3DD-EF06-43A8-BDC8-694D30377D38}" dt="2023-02-06T19:15:06.652" v="491"/>
          <ac:spMkLst>
            <pc:docMk/>
            <pc:sldMk cId="0" sldId="258"/>
            <ac:spMk id="34" creationId="{888D4594-B4D0-4B5B-888D-CD3C7E1A98C1}"/>
          </ac:spMkLst>
        </pc:spChg>
        <pc:spChg chg="mod">
          <ac:chgData name="oswaldo contreras" userId="1f7118e28d3c2d94" providerId="LiveId" clId="{7D9CA3DD-EF06-43A8-BDC8-694D30377D38}" dt="2023-02-06T19:15:18.981" v="493"/>
          <ac:spMkLst>
            <pc:docMk/>
            <pc:sldMk cId="0" sldId="258"/>
            <ac:spMk id="36" creationId="{35A0E427-8D6F-4C32-B43B-798DA51AEA76}"/>
          </ac:spMkLst>
        </pc:spChg>
        <pc:spChg chg="mod">
          <ac:chgData name="oswaldo contreras" userId="1f7118e28d3c2d94" providerId="LiveId" clId="{7D9CA3DD-EF06-43A8-BDC8-694D30377D38}" dt="2023-02-06T19:15:18.981" v="493"/>
          <ac:spMkLst>
            <pc:docMk/>
            <pc:sldMk cId="0" sldId="258"/>
            <ac:spMk id="37" creationId="{340D4269-8F20-47D4-8669-A8F93499FC0F}"/>
          </ac:spMkLst>
        </pc:spChg>
        <pc:spChg chg="mod">
          <ac:chgData name="oswaldo contreras" userId="1f7118e28d3c2d94" providerId="LiveId" clId="{7D9CA3DD-EF06-43A8-BDC8-694D30377D38}" dt="2023-02-06T19:15:18.981" v="493"/>
          <ac:spMkLst>
            <pc:docMk/>
            <pc:sldMk cId="0" sldId="258"/>
            <ac:spMk id="38" creationId="{29983134-4D03-4706-890C-74E6E33AF601}"/>
          </ac:spMkLst>
        </pc:spChg>
        <pc:spChg chg="mod">
          <ac:chgData name="oswaldo contreras" userId="1f7118e28d3c2d94" providerId="LiveId" clId="{7D9CA3DD-EF06-43A8-BDC8-694D30377D38}" dt="2023-02-06T19:15:18.981" v="493"/>
          <ac:spMkLst>
            <pc:docMk/>
            <pc:sldMk cId="0" sldId="258"/>
            <ac:spMk id="39" creationId="{5A5EBE5C-1809-4C7B-B2C6-E0107412E65A}"/>
          </ac:spMkLst>
        </pc:spChg>
        <pc:spChg chg="mod">
          <ac:chgData name="oswaldo contreras" userId="1f7118e28d3c2d94" providerId="LiveId" clId="{7D9CA3DD-EF06-43A8-BDC8-694D30377D38}" dt="2023-02-06T19:15:18.981" v="493"/>
          <ac:spMkLst>
            <pc:docMk/>
            <pc:sldMk cId="0" sldId="258"/>
            <ac:spMk id="40" creationId="{DB937562-C9D4-49FB-BA38-60B3905DD71E}"/>
          </ac:spMkLst>
        </pc:spChg>
        <pc:spChg chg="mod">
          <ac:chgData name="oswaldo contreras" userId="1f7118e28d3c2d94" providerId="LiveId" clId="{7D9CA3DD-EF06-43A8-BDC8-694D30377D38}" dt="2023-02-06T19:15:18.981" v="493"/>
          <ac:spMkLst>
            <pc:docMk/>
            <pc:sldMk cId="0" sldId="258"/>
            <ac:spMk id="41" creationId="{C135EEEF-8F50-443B-86A6-63520A0B6AFA}"/>
          </ac:spMkLst>
        </pc:spChg>
        <pc:spChg chg="mod">
          <ac:chgData name="oswaldo contreras" userId="1f7118e28d3c2d94" providerId="LiveId" clId="{7D9CA3DD-EF06-43A8-BDC8-694D30377D38}" dt="2023-02-06T19:15:18.981" v="493"/>
          <ac:spMkLst>
            <pc:docMk/>
            <pc:sldMk cId="0" sldId="258"/>
            <ac:spMk id="42" creationId="{583DEE7D-93D0-43C6-BC67-E5075A82E561}"/>
          </ac:spMkLst>
        </pc:spChg>
        <pc:spChg chg="mod">
          <ac:chgData name="oswaldo contreras" userId="1f7118e28d3c2d94" providerId="LiveId" clId="{7D9CA3DD-EF06-43A8-BDC8-694D30377D38}" dt="2023-02-06T19:15:18.981" v="493"/>
          <ac:spMkLst>
            <pc:docMk/>
            <pc:sldMk cId="0" sldId="258"/>
            <ac:spMk id="43" creationId="{1CDB5863-9FFE-47C3-AAC7-1480F89B7D76}"/>
          </ac:spMkLst>
        </pc:spChg>
        <pc:spChg chg="mod">
          <ac:chgData name="oswaldo contreras" userId="1f7118e28d3c2d94" providerId="LiveId" clId="{7D9CA3DD-EF06-43A8-BDC8-694D30377D38}" dt="2023-02-06T19:15:45.141" v="497"/>
          <ac:spMkLst>
            <pc:docMk/>
            <pc:sldMk cId="0" sldId="258"/>
            <ac:spMk id="45" creationId="{6F369C9B-C884-4A79-9DE4-162B4AA6ABD5}"/>
          </ac:spMkLst>
        </pc:spChg>
        <pc:spChg chg="mod">
          <ac:chgData name="oswaldo contreras" userId="1f7118e28d3c2d94" providerId="LiveId" clId="{7D9CA3DD-EF06-43A8-BDC8-694D30377D38}" dt="2023-02-06T19:15:45.141" v="497"/>
          <ac:spMkLst>
            <pc:docMk/>
            <pc:sldMk cId="0" sldId="258"/>
            <ac:spMk id="46" creationId="{AA0ACEFA-59ED-4274-8516-1E794D6EEFA9}"/>
          </ac:spMkLst>
        </pc:spChg>
        <pc:spChg chg="mod">
          <ac:chgData name="oswaldo contreras" userId="1f7118e28d3c2d94" providerId="LiveId" clId="{7D9CA3DD-EF06-43A8-BDC8-694D30377D38}" dt="2023-02-06T19:15:45.141" v="497"/>
          <ac:spMkLst>
            <pc:docMk/>
            <pc:sldMk cId="0" sldId="258"/>
            <ac:spMk id="47" creationId="{3C6D5BF3-CFCF-44CC-86B8-2D06D490AAC2}"/>
          </ac:spMkLst>
        </pc:spChg>
        <pc:spChg chg="mod">
          <ac:chgData name="oswaldo contreras" userId="1f7118e28d3c2d94" providerId="LiveId" clId="{7D9CA3DD-EF06-43A8-BDC8-694D30377D38}" dt="2023-02-06T19:11:17.770" v="254" actId="1076"/>
          <ac:spMkLst>
            <pc:docMk/>
            <pc:sldMk cId="0" sldId="258"/>
            <ac:spMk id="48" creationId="{B58E1379-FA2F-4172-AAC9-5395FAC4D41F}"/>
          </ac:spMkLst>
        </pc:spChg>
        <pc:spChg chg="mod">
          <ac:chgData name="oswaldo contreras" userId="1f7118e28d3c2d94" providerId="LiveId" clId="{7D9CA3DD-EF06-43A8-BDC8-694D30377D38}" dt="2023-02-06T19:15:45.141" v="497"/>
          <ac:spMkLst>
            <pc:docMk/>
            <pc:sldMk cId="0" sldId="258"/>
            <ac:spMk id="49" creationId="{96A258EA-6417-45FA-B690-F04B02959978}"/>
          </ac:spMkLst>
        </pc:spChg>
        <pc:spChg chg="mod">
          <ac:chgData name="oswaldo contreras" userId="1f7118e28d3c2d94" providerId="LiveId" clId="{7D9CA3DD-EF06-43A8-BDC8-694D30377D38}" dt="2023-02-06T19:15:45.141" v="497"/>
          <ac:spMkLst>
            <pc:docMk/>
            <pc:sldMk cId="0" sldId="258"/>
            <ac:spMk id="50" creationId="{0833E864-4A3B-427C-A4EC-346C96CABE8F}"/>
          </ac:spMkLst>
        </pc:spChg>
        <pc:spChg chg="mod">
          <ac:chgData name="oswaldo contreras" userId="1f7118e28d3c2d94" providerId="LiveId" clId="{7D9CA3DD-EF06-43A8-BDC8-694D30377D38}" dt="2023-02-06T19:15:45.141" v="497"/>
          <ac:spMkLst>
            <pc:docMk/>
            <pc:sldMk cId="0" sldId="258"/>
            <ac:spMk id="51" creationId="{B3020374-DB38-46F1-B7B9-9C2CBC52A4AF}"/>
          </ac:spMkLst>
        </pc:spChg>
        <pc:spChg chg="mod">
          <ac:chgData name="oswaldo contreras" userId="1f7118e28d3c2d94" providerId="LiveId" clId="{7D9CA3DD-EF06-43A8-BDC8-694D30377D38}" dt="2023-02-06T19:15:45.141" v="497"/>
          <ac:spMkLst>
            <pc:docMk/>
            <pc:sldMk cId="0" sldId="258"/>
            <ac:spMk id="52" creationId="{344301B7-B898-4D54-8B5B-DBDEA251B198}"/>
          </ac:spMkLst>
        </pc:spChg>
        <pc:spChg chg="mod">
          <ac:chgData name="oswaldo contreras" userId="1f7118e28d3c2d94" providerId="LiveId" clId="{7D9CA3DD-EF06-43A8-BDC8-694D30377D38}" dt="2023-02-06T19:15:45.141" v="497"/>
          <ac:spMkLst>
            <pc:docMk/>
            <pc:sldMk cId="0" sldId="258"/>
            <ac:spMk id="53" creationId="{4E708AA8-F08B-47B0-B06A-2F87748C9073}"/>
          </ac:spMkLst>
        </pc:spChg>
        <pc:spChg chg="mod">
          <ac:chgData name="oswaldo contreras" userId="1f7118e28d3c2d94" providerId="LiveId" clId="{7D9CA3DD-EF06-43A8-BDC8-694D30377D38}" dt="2023-02-06T19:16:18.499" v="538" actId="20577"/>
          <ac:spMkLst>
            <pc:docMk/>
            <pc:sldMk cId="0" sldId="258"/>
            <ac:spMk id="707" creationId="{00000000-0000-0000-0000-000000000000}"/>
          </ac:spMkLst>
        </pc:spChg>
        <pc:spChg chg="mod">
          <ac:chgData name="oswaldo contreras" userId="1f7118e28d3c2d94" providerId="LiveId" clId="{7D9CA3DD-EF06-43A8-BDC8-694D30377D38}" dt="2023-02-06T19:14:05.282" v="405" actId="20577"/>
          <ac:spMkLst>
            <pc:docMk/>
            <pc:sldMk cId="0" sldId="258"/>
            <ac:spMk id="732" creationId="{00000000-0000-0000-0000-000000000000}"/>
          </ac:spMkLst>
        </pc:spChg>
        <pc:grpChg chg="add mod">
          <ac:chgData name="oswaldo contreras" userId="1f7118e28d3c2d94" providerId="LiveId" clId="{7D9CA3DD-EF06-43A8-BDC8-694D30377D38}" dt="2023-02-06T19:15:30.055" v="495" actId="1076"/>
          <ac:grpSpMkLst>
            <pc:docMk/>
            <pc:sldMk cId="0" sldId="258"/>
            <ac:grpSpMk id="26" creationId="{9D757B70-2A4E-4E30-8FA2-9D5553D5DA78}"/>
          </ac:grpSpMkLst>
        </pc:grpChg>
        <pc:grpChg chg="add mod">
          <ac:chgData name="oswaldo contreras" userId="1f7118e28d3c2d94" providerId="LiveId" clId="{7D9CA3DD-EF06-43A8-BDC8-694D30377D38}" dt="2023-02-06T19:15:40.335" v="496" actId="1076"/>
          <ac:grpSpMkLst>
            <pc:docMk/>
            <pc:sldMk cId="0" sldId="258"/>
            <ac:grpSpMk id="35" creationId="{D556AD41-70AC-4E47-81D5-423EEDD19D59}"/>
          </ac:grpSpMkLst>
        </pc:grpChg>
        <pc:grpChg chg="add mod">
          <ac:chgData name="oswaldo contreras" userId="1f7118e28d3c2d94" providerId="LiveId" clId="{7D9CA3DD-EF06-43A8-BDC8-694D30377D38}" dt="2023-02-06T19:15:49.669" v="498" actId="1076"/>
          <ac:grpSpMkLst>
            <pc:docMk/>
            <pc:sldMk cId="0" sldId="258"/>
            <ac:grpSpMk id="44" creationId="{9416840F-A45E-4266-B7FB-E46608BA8A4A}"/>
          </ac:grpSpMkLst>
        </pc:grpChg>
        <pc:grpChg chg="mod">
          <ac:chgData name="oswaldo contreras" userId="1f7118e28d3c2d94" providerId="LiveId" clId="{7D9CA3DD-EF06-43A8-BDC8-694D30377D38}" dt="2023-02-06T19:11:33.562" v="256" actId="1076"/>
          <ac:grpSpMkLst>
            <pc:docMk/>
            <pc:sldMk cId="0" sldId="258"/>
            <ac:grpSpMk id="715" creationId="{00000000-0000-0000-0000-000000000000}"/>
          </ac:grpSpMkLst>
        </pc:grpChg>
        <pc:grpChg chg="mod">
          <ac:chgData name="oswaldo contreras" userId="1f7118e28d3c2d94" providerId="LiveId" clId="{7D9CA3DD-EF06-43A8-BDC8-694D30377D38}" dt="2023-02-06T19:15:01.737" v="490" actId="1076"/>
          <ac:grpSpMkLst>
            <pc:docMk/>
            <pc:sldMk cId="0" sldId="258"/>
            <ac:grpSpMk id="722" creationId="{00000000-0000-0000-0000-000000000000}"/>
          </ac:grpSpMkLst>
        </pc:grpChg>
      </pc:sldChg>
      <pc:sldChg chg="modSp modAnim">
        <pc:chgData name="oswaldo contreras" userId="1f7118e28d3c2d94" providerId="LiveId" clId="{7D9CA3DD-EF06-43A8-BDC8-694D30377D38}" dt="2023-02-06T19:19:20.054" v="579" actId="20577"/>
        <pc:sldMkLst>
          <pc:docMk/>
          <pc:sldMk cId="4238993902" sldId="259"/>
        </pc:sldMkLst>
        <pc:spChg chg="mod">
          <ac:chgData name="oswaldo contreras" userId="1f7118e28d3c2d94" providerId="LiveId" clId="{7D9CA3DD-EF06-43A8-BDC8-694D30377D38}" dt="2023-02-06T19:19:20.054" v="579" actId="20577"/>
          <ac:spMkLst>
            <pc:docMk/>
            <pc:sldMk cId="4238993902" sldId="259"/>
            <ac:spMk id="2" creationId="{663EA808-C256-4E1D-B4BB-E9273FF15DBC}"/>
          </ac:spMkLst>
        </pc:spChg>
      </pc:sldChg>
      <pc:sldChg chg="modSp">
        <pc:chgData name="oswaldo contreras" userId="1f7118e28d3c2d94" providerId="LiveId" clId="{7D9CA3DD-EF06-43A8-BDC8-694D30377D38}" dt="2023-02-06T19:31:20.582" v="925" actId="20577"/>
        <pc:sldMkLst>
          <pc:docMk/>
          <pc:sldMk cId="1500635336" sldId="260"/>
        </pc:sldMkLst>
        <pc:spChg chg="mod">
          <ac:chgData name="oswaldo contreras" userId="1f7118e28d3c2d94" providerId="LiveId" clId="{7D9CA3DD-EF06-43A8-BDC8-694D30377D38}" dt="2023-02-06T19:31:20.582" v="925" actId="20577"/>
          <ac:spMkLst>
            <pc:docMk/>
            <pc:sldMk cId="1500635336" sldId="260"/>
            <ac:spMk id="2" creationId="{EB8F7274-416D-4E8D-AC4F-E16C231B5903}"/>
          </ac:spMkLst>
        </pc:spChg>
      </pc:sldChg>
      <pc:sldChg chg="modSp modAnim">
        <pc:chgData name="oswaldo contreras" userId="1f7118e28d3c2d94" providerId="LiveId" clId="{7D9CA3DD-EF06-43A8-BDC8-694D30377D38}" dt="2023-02-06T19:32:51.828" v="1092" actId="20577"/>
        <pc:sldMkLst>
          <pc:docMk/>
          <pc:sldMk cId="0" sldId="261"/>
        </pc:sldMkLst>
        <pc:spChg chg="mod">
          <ac:chgData name="oswaldo contreras" userId="1f7118e28d3c2d94" providerId="LiveId" clId="{7D9CA3DD-EF06-43A8-BDC8-694D30377D38}" dt="2023-02-06T19:32:51.828" v="1092" actId="20577"/>
          <ac:spMkLst>
            <pc:docMk/>
            <pc:sldMk cId="0" sldId="261"/>
            <ac:spMk id="1393" creationId="{00000000-0000-0000-0000-000000000000}"/>
          </ac:spMkLst>
        </pc:spChg>
      </pc:sldChg>
      <pc:sldChg chg="addSp delSp modSp mod delAnim modAnim">
        <pc:chgData name="oswaldo contreras" userId="1f7118e28d3c2d94" providerId="LiveId" clId="{7D9CA3DD-EF06-43A8-BDC8-694D30377D38}" dt="2023-02-08T01:37:34.698" v="2019"/>
        <pc:sldMkLst>
          <pc:docMk/>
          <pc:sldMk cId="2831370284" sldId="263"/>
        </pc:sldMkLst>
        <pc:spChg chg="mod">
          <ac:chgData name="oswaldo contreras" userId="1f7118e28d3c2d94" providerId="LiveId" clId="{7D9CA3DD-EF06-43A8-BDC8-694D30377D38}" dt="2023-02-06T20:01:36.575" v="1332" actId="113"/>
          <ac:spMkLst>
            <pc:docMk/>
            <pc:sldMk cId="2831370284" sldId="263"/>
            <ac:spMk id="1393" creationId="{00000000-0000-0000-0000-000000000000}"/>
          </ac:spMkLst>
        </pc:spChg>
        <pc:spChg chg="mod">
          <ac:chgData name="oswaldo contreras" userId="1f7118e28d3c2d94" providerId="LiveId" clId="{7D9CA3DD-EF06-43A8-BDC8-694D30377D38}" dt="2023-02-06T19:38:40.167" v="1175" actId="14100"/>
          <ac:spMkLst>
            <pc:docMk/>
            <pc:sldMk cId="2831370284" sldId="263"/>
            <ac:spMk id="1403" creationId="{00000000-0000-0000-0000-000000000000}"/>
          </ac:spMkLst>
        </pc:spChg>
        <pc:picChg chg="del">
          <ac:chgData name="oswaldo contreras" userId="1f7118e28d3c2d94" providerId="LiveId" clId="{7D9CA3DD-EF06-43A8-BDC8-694D30377D38}" dt="2023-02-06T19:38:13.736" v="1171" actId="478"/>
          <ac:picMkLst>
            <pc:docMk/>
            <pc:sldMk cId="2831370284" sldId="263"/>
            <ac:picMk id="2" creationId="{274DDDC0-9F82-C4D8-F6F2-CC14BB366974}"/>
          </ac:picMkLst>
        </pc:picChg>
        <pc:picChg chg="add del">
          <ac:chgData name="oswaldo contreras" userId="1f7118e28d3c2d94" providerId="LiveId" clId="{7D9CA3DD-EF06-43A8-BDC8-694D30377D38}" dt="2023-02-08T01:36:04.386" v="2009" actId="478"/>
          <ac:picMkLst>
            <pc:docMk/>
            <pc:sldMk cId="2831370284" sldId="263"/>
            <ac:picMk id="2" creationId="{96CE2F2A-6BE7-46AA-AB06-777F734E0072}"/>
          </ac:picMkLst>
        </pc:picChg>
        <pc:picChg chg="add mod">
          <ac:chgData name="oswaldo contreras" userId="1f7118e28d3c2d94" providerId="LiveId" clId="{7D9CA3DD-EF06-43A8-BDC8-694D30377D38}" dt="2023-02-08T01:36:28.915" v="2014" actId="1076"/>
          <ac:picMkLst>
            <pc:docMk/>
            <pc:sldMk cId="2831370284" sldId="263"/>
            <ac:picMk id="3" creationId="{8214DA17-7D4A-4C5F-AA64-948A7EB8FB03}"/>
          </ac:picMkLst>
        </pc:picChg>
      </pc:sldChg>
      <pc:sldChg chg="addSp delSp modSp mod delAnim modAnim">
        <pc:chgData name="oswaldo contreras" userId="1f7118e28d3c2d94" providerId="LiveId" clId="{7D9CA3DD-EF06-43A8-BDC8-694D30377D38}" dt="2023-02-08T01:37:40.574" v="2020"/>
        <pc:sldMkLst>
          <pc:docMk/>
          <pc:sldMk cId="570790135" sldId="264"/>
        </pc:sldMkLst>
        <pc:spChg chg="add del mod">
          <ac:chgData name="oswaldo contreras" userId="1f7118e28d3c2d94" providerId="LiveId" clId="{7D9CA3DD-EF06-43A8-BDC8-694D30377D38}" dt="2023-02-06T20:01:53.122" v="1335" actId="478"/>
          <ac:spMkLst>
            <pc:docMk/>
            <pc:sldMk cId="570790135" sldId="264"/>
            <ac:spMk id="4" creationId="{9176F9C9-9A9E-465B-975F-33022B68CA7E}"/>
          </ac:spMkLst>
        </pc:spChg>
        <pc:spChg chg="mod">
          <ac:chgData name="oswaldo contreras" userId="1f7118e28d3c2d94" providerId="LiveId" clId="{7D9CA3DD-EF06-43A8-BDC8-694D30377D38}" dt="2023-02-06T20:10:40.837" v="1959" actId="1076"/>
          <ac:spMkLst>
            <pc:docMk/>
            <pc:sldMk cId="570790135" sldId="264"/>
            <ac:spMk id="1393" creationId="{00000000-0000-0000-0000-000000000000}"/>
          </ac:spMkLst>
        </pc:spChg>
        <pc:spChg chg="del">
          <ac:chgData name="oswaldo contreras" userId="1f7118e28d3c2d94" providerId="LiveId" clId="{7D9CA3DD-EF06-43A8-BDC8-694D30377D38}" dt="2023-02-06T20:01:50.520" v="1333" actId="478"/>
          <ac:spMkLst>
            <pc:docMk/>
            <pc:sldMk cId="570790135" sldId="264"/>
            <ac:spMk id="1403" creationId="{00000000-0000-0000-0000-000000000000}"/>
          </ac:spMkLst>
        </pc:spChg>
        <pc:picChg chg="add mod">
          <ac:chgData name="oswaldo contreras" userId="1f7118e28d3c2d94" providerId="LiveId" clId="{7D9CA3DD-EF06-43A8-BDC8-694D30377D38}" dt="2023-02-08T01:36:52.425" v="2017" actId="1076"/>
          <ac:picMkLst>
            <pc:docMk/>
            <pc:sldMk cId="570790135" sldId="264"/>
            <ac:picMk id="2" creationId="{34DECDB9-7157-4708-9470-0A3BD8DAE719}"/>
          </ac:picMkLst>
        </pc:picChg>
        <pc:picChg chg="del">
          <ac:chgData name="oswaldo contreras" userId="1f7118e28d3c2d94" providerId="LiveId" clId="{7D9CA3DD-EF06-43A8-BDC8-694D30377D38}" dt="2023-02-06T20:04:36.484" v="1757" actId="478"/>
          <ac:picMkLst>
            <pc:docMk/>
            <pc:sldMk cId="570790135" sldId="264"/>
            <ac:picMk id="3" creationId="{B1503BB4-80AF-C380-6E86-39075EEBD3EB}"/>
          </ac:picMkLst>
        </pc:picChg>
      </pc:sldChg>
      <pc:sldChg chg="add del">
        <pc:chgData name="oswaldo contreras" userId="1f7118e28d3c2d94" providerId="LiveId" clId="{7D9CA3DD-EF06-43A8-BDC8-694D30377D38}" dt="2023-02-06T20:07:41.304" v="1850" actId="47"/>
        <pc:sldMkLst>
          <pc:docMk/>
          <pc:sldMk cId="2572119916" sldId="266"/>
        </pc:sldMkLst>
      </pc:sldChg>
      <pc:sldChg chg="del">
        <pc:chgData name="oswaldo contreras" userId="1f7118e28d3c2d94" providerId="LiveId" clId="{7D9CA3DD-EF06-43A8-BDC8-694D30377D38}" dt="2023-02-06T20:07:21.667" v="1845" actId="47"/>
        <pc:sldMkLst>
          <pc:docMk/>
          <pc:sldMk cId="779083806" sldId="267"/>
        </pc:sldMkLst>
      </pc:sldChg>
      <pc:sldChg chg="del">
        <pc:chgData name="oswaldo contreras" userId="1f7118e28d3c2d94" providerId="LiveId" clId="{7D9CA3DD-EF06-43A8-BDC8-694D30377D38}" dt="2023-02-06T20:07:21.120" v="1844" actId="47"/>
        <pc:sldMkLst>
          <pc:docMk/>
          <pc:sldMk cId="3859041676" sldId="268"/>
        </pc:sldMkLst>
      </pc:sldChg>
      <pc:sldChg chg="add del">
        <pc:chgData name="oswaldo contreras" userId="1f7118e28d3c2d94" providerId="LiveId" clId="{7D9CA3DD-EF06-43A8-BDC8-694D30377D38}" dt="2023-02-06T20:07:42.189" v="1851" actId="47"/>
        <pc:sldMkLst>
          <pc:docMk/>
          <pc:sldMk cId="3244695550" sldId="269"/>
        </pc:sldMkLst>
      </pc:sldChg>
      <pc:sldChg chg="del">
        <pc:chgData name="oswaldo contreras" userId="1f7118e28d3c2d94" providerId="LiveId" clId="{7D9CA3DD-EF06-43A8-BDC8-694D30377D38}" dt="2023-02-06T19:10:42.825" v="252" actId="47"/>
        <pc:sldMkLst>
          <pc:docMk/>
          <pc:sldMk cId="802472020" sldId="271"/>
        </pc:sldMkLst>
      </pc:sldChg>
      <pc:sldChg chg="del">
        <pc:chgData name="oswaldo contreras" userId="1f7118e28d3c2d94" providerId="LiveId" clId="{7D9CA3DD-EF06-43A8-BDC8-694D30377D38}" dt="2023-02-06T20:07:20.651" v="1843" actId="47"/>
        <pc:sldMkLst>
          <pc:docMk/>
          <pc:sldMk cId="1858320766" sldId="272"/>
        </pc:sldMkLst>
      </pc:sldChg>
    </pc:docChg>
  </pc:docChgLst>
  <pc:docChgLst>
    <pc:chgData name="oswaldo contreras" userId="1f7118e28d3c2d94" providerId="LiveId" clId="{ED6C1968-9857-44DF-BA90-71908D86E091}"/>
    <pc:docChg chg="modSld">
      <pc:chgData name="oswaldo contreras" userId="1f7118e28d3c2d94" providerId="LiveId" clId="{ED6C1968-9857-44DF-BA90-71908D86E091}" dt="2022-12-10T15:02:08.024" v="56" actId="20577"/>
      <pc:docMkLst>
        <pc:docMk/>
      </pc:docMkLst>
      <pc:sldChg chg="modSp">
        <pc:chgData name="oswaldo contreras" userId="1f7118e28d3c2d94" providerId="LiveId" clId="{ED6C1968-9857-44DF-BA90-71908D86E091}" dt="2022-12-10T15:02:08.024" v="56" actId="20577"/>
        <pc:sldMkLst>
          <pc:docMk/>
          <pc:sldMk cId="0" sldId="261"/>
        </pc:sldMkLst>
        <pc:spChg chg="mod">
          <ac:chgData name="oswaldo contreras" userId="1f7118e28d3c2d94" providerId="LiveId" clId="{ED6C1968-9857-44DF-BA90-71908D86E091}" dt="2022-12-10T15:02:08.024" v="56" actId="20577"/>
          <ac:spMkLst>
            <pc:docMk/>
            <pc:sldMk cId="0" sldId="261"/>
            <ac:spMk id="13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1" name="Google Shape;139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59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6"/>
          <p:cNvSpPr txBox="1">
            <a:spLocks noGrp="1"/>
          </p:cNvSpPr>
          <p:nvPr>
            <p:ph type="ctrTitle"/>
          </p:nvPr>
        </p:nvSpPr>
        <p:spPr>
          <a:xfrm>
            <a:off x="311708" y="150433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56"/>
          <p:cNvSpPr txBox="1">
            <a:spLocks noGrp="1"/>
          </p:cNvSpPr>
          <p:nvPr>
            <p:ph type="subTitle" idx="1"/>
          </p:nvPr>
        </p:nvSpPr>
        <p:spPr>
          <a:xfrm>
            <a:off x="311700" y="3076955"/>
            <a:ext cx="8520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subTitle" idx="2"/>
          </p:nvPr>
        </p:nvSpPr>
        <p:spPr>
          <a:xfrm>
            <a:off x="2775475" y="2409411"/>
            <a:ext cx="37251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Comfortaa"/>
              <a:buNone/>
              <a:defRPr sz="3500" b="1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7"/>
          <p:cNvSpPr txBox="1">
            <a:spLocks noGrp="1"/>
          </p:cNvSpPr>
          <p:nvPr>
            <p:ph type="title"/>
          </p:nvPr>
        </p:nvSpPr>
        <p:spPr>
          <a:xfrm>
            <a:off x="720000" y="380950"/>
            <a:ext cx="775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7"/>
          <p:cNvSpPr txBox="1">
            <a:spLocks noGrp="1"/>
          </p:cNvSpPr>
          <p:nvPr>
            <p:ph type="body" idx="1"/>
          </p:nvPr>
        </p:nvSpPr>
        <p:spPr>
          <a:xfrm>
            <a:off x="988650" y="1002200"/>
            <a:ext cx="7166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AutoNum type="arabicPeriod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5" name="Google Shape;15;p57"/>
          <p:cNvSpPr/>
          <p:nvPr/>
        </p:nvSpPr>
        <p:spPr>
          <a:xfrm rot="-312">
            <a:off x="8442661" y="187027"/>
            <a:ext cx="594972" cy="625158"/>
          </a:xfrm>
          <a:prstGeom prst="lightningBol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7"/>
          <p:cNvSpPr/>
          <p:nvPr/>
        </p:nvSpPr>
        <p:spPr>
          <a:xfrm rot="-3230455">
            <a:off x="8532308" y="3837982"/>
            <a:ext cx="594886" cy="450394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7"/>
          <p:cNvSpPr/>
          <p:nvPr/>
        </p:nvSpPr>
        <p:spPr>
          <a:xfrm>
            <a:off x="7931163" y="-165350"/>
            <a:ext cx="511500" cy="4503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57"/>
          <p:cNvGrpSpPr/>
          <p:nvPr/>
        </p:nvGrpSpPr>
        <p:grpSpPr>
          <a:xfrm rot="2290835">
            <a:off x="8770800" y="-126809"/>
            <a:ext cx="370300" cy="373216"/>
            <a:chOff x="1604400" y="3746500"/>
            <a:chExt cx="1279475" cy="1289550"/>
          </a:xfrm>
        </p:grpSpPr>
        <p:sp>
          <p:nvSpPr>
            <p:cNvPr id="19" name="Google Shape;19;p57"/>
            <p:cNvSpPr/>
            <p:nvPr/>
          </p:nvSpPr>
          <p:spPr>
            <a:xfrm>
              <a:off x="1604400" y="3746500"/>
              <a:ext cx="1279475" cy="1289550"/>
            </a:xfrm>
            <a:custGeom>
              <a:avLst/>
              <a:gdLst/>
              <a:ahLst/>
              <a:cxnLst/>
              <a:rect l="l" t="t" r="r" b="b"/>
              <a:pathLst>
                <a:path w="51179" h="51582" fill="none" extrusionOk="0">
                  <a:moveTo>
                    <a:pt x="39557" y="44213"/>
                  </a:moveTo>
                  <a:cubicBezTo>
                    <a:pt x="29549" y="51581"/>
                    <a:pt x="15508" y="49785"/>
                    <a:pt x="7736" y="40070"/>
                  </a:cubicBezTo>
                  <a:cubicBezTo>
                    <a:pt x="1" y="30355"/>
                    <a:pt x="1284" y="16241"/>
                    <a:pt x="10706" y="8139"/>
                  </a:cubicBezTo>
                  <a:cubicBezTo>
                    <a:pt x="20127" y="0"/>
                    <a:pt x="34278" y="770"/>
                    <a:pt x="42747" y="9862"/>
                  </a:cubicBezTo>
                  <a:cubicBezTo>
                    <a:pt x="51178" y="18990"/>
                    <a:pt x="50958" y="33141"/>
                    <a:pt x="42160" y="41940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7"/>
            <p:cNvSpPr/>
            <p:nvPr/>
          </p:nvSpPr>
          <p:spPr>
            <a:xfrm>
              <a:off x="2073650" y="4093850"/>
              <a:ext cx="352875" cy="621425"/>
            </a:xfrm>
            <a:custGeom>
              <a:avLst/>
              <a:gdLst/>
              <a:ahLst/>
              <a:cxnLst/>
              <a:rect l="l" t="t" r="r" b="b"/>
              <a:pathLst>
                <a:path w="14115" h="24857" fill="none" extrusionOk="0">
                  <a:moveTo>
                    <a:pt x="8396" y="5390"/>
                  </a:moveTo>
                  <a:lnTo>
                    <a:pt x="8396" y="1"/>
                  </a:lnTo>
                  <a:lnTo>
                    <a:pt x="4913" y="1"/>
                  </a:lnTo>
                  <a:cubicBezTo>
                    <a:pt x="4840" y="221"/>
                    <a:pt x="4767" y="441"/>
                    <a:pt x="4767" y="661"/>
                  </a:cubicBezTo>
                  <a:cubicBezTo>
                    <a:pt x="4730" y="771"/>
                    <a:pt x="4693" y="881"/>
                    <a:pt x="4693" y="991"/>
                  </a:cubicBezTo>
                  <a:cubicBezTo>
                    <a:pt x="4327" y="2970"/>
                    <a:pt x="3337" y="4400"/>
                    <a:pt x="1540" y="5133"/>
                  </a:cubicBezTo>
                  <a:cubicBezTo>
                    <a:pt x="1064" y="5353"/>
                    <a:pt x="551" y="5426"/>
                    <a:pt x="1" y="5390"/>
                  </a:cubicBezTo>
                  <a:lnTo>
                    <a:pt x="1" y="9752"/>
                  </a:lnTo>
                  <a:lnTo>
                    <a:pt x="2567" y="9752"/>
                  </a:lnTo>
                  <a:cubicBezTo>
                    <a:pt x="2640" y="15875"/>
                    <a:pt x="2640" y="19027"/>
                    <a:pt x="2640" y="19211"/>
                  </a:cubicBezTo>
                  <a:lnTo>
                    <a:pt x="2640" y="19541"/>
                  </a:lnTo>
                  <a:cubicBezTo>
                    <a:pt x="2934" y="22217"/>
                    <a:pt x="4327" y="23830"/>
                    <a:pt x="6820" y="24453"/>
                  </a:cubicBezTo>
                  <a:cubicBezTo>
                    <a:pt x="7846" y="24710"/>
                    <a:pt x="8909" y="24856"/>
                    <a:pt x="9972" y="24856"/>
                  </a:cubicBezTo>
                  <a:cubicBezTo>
                    <a:pt x="11402" y="24783"/>
                    <a:pt x="12759" y="24563"/>
                    <a:pt x="14115" y="24123"/>
                  </a:cubicBezTo>
                  <a:lnTo>
                    <a:pt x="14115" y="18991"/>
                  </a:lnTo>
                  <a:cubicBezTo>
                    <a:pt x="13308" y="19247"/>
                    <a:pt x="12575" y="19467"/>
                    <a:pt x="11952" y="19614"/>
                  </a:cubicBezTo>
                  <a:cubicBezTo>
                    <a:pt x="10852" y="20017"/>
                    <a:pt x="9642" y="19797"/>
                    <a:pt x="8836" y="18991"/>
                  </a:cubicBezTo>
                  <a:cubicBezTo>
                    <a:pt x="8726" y="18844"/>
                    <a:pt x="8653" y="18697"/>
                    <a:pt x="8579" y="18551"/>
                  </a:cubicBezTo>
                  <a:cubicBezTo>
                    <a:pt x="8469" y="17891"/>
                    <a:pt x="8396" y="17231"/>
                    <a:pt x="8396" y="16571"/>
                  </a:cubicBezTo>
                  <a:lnTo>
                    <a:pt x="8396" y="9752"/>
                  </a:lnTo>
                  <a:lnTo>
                    <a:pt x="13968" y="9752"/>
                  </a:lnTo>
                  <a:lnTo>
                    <a:pt x="13968" y="539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57"/>
          <p:cNvSpPr/>
          <p:nvPr/>
        </p:nvSpPr>
        <p:spPr>
          <a:xfrm>
            <a:off x="-70262" y="4087400"/>
            <a:ext cx="511500" cy="4503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57"/>
          <p:cNvGrpSpPr/>
          <p:nvPr/>
        </p:nvGrpSpPr>
        <p:grpSpPr>
          <a:xfrm>
            <a:off x="11" y="4317910"/>
            <a:ext cx="733651" cy="738912"/>
            <a:chOff x="1605325" y="645950"/>
            <a:chExt cx="1279475" cy="1288650"/>
          </a:xfrm>
        </p:grpSpPr>
        <p:sp>
          <p:nvSpPr>
            <p:cNvPr id="23" name="Google Shape;23;p57"/>
            <p:cNvSpPr/>
            <p:nvPr/>
          </p:nvSpPr>
          <p:spPr>
            <a:xfrm>
              <a:off x="1605325" y="645950"/>
              <a:ext cx="1279475" cy="1288650"/>
            </a:xfrm>
            <a:custGeom>
              <a:avLst/>
              <a:gdLst/>
              <a:ahLst/>
              <a:cxnLst/>
              <a:rect l="l" t="t" r="r" b="b"/>
              <a:pathLst>
                <a:path w="51179" h="51546" fill="none" extrusionOk="0">
                  <a:moveTo>
                    <a:pt x="39520" y="44176"/>
                  </a:moveTo>
                  <a:cubicBezTo>
                    <a:pt x="29549" y="51545"/>
                    <a:pt x="15508" y="49712"/>
                    <a:pt x="7736" y="39997"/>
                  </a:cubicBezTo>
                  <a:cubicBezTo>
                    <a:pt x="0" y="30319"/>
                    <a:pt x="1320" y="16205"/>
                    <a:pt x="10742" y="8103"/>
                  </a:cubicBezTo>
                  <a:cubicBezTo>
                    <a:pt x="20163" y="1"/>
                    <a:pt x="34278" y="807"/>
                    <a:pt x="42710" y="9899"/>
                  </a:cubicBezTo>
                  <a:cubicBezTo>
                    <a:pt x="51178" y="18991"/>
                    <a:pt x="50921" y="33142"/>
                    <a:pt x="42123" y="41940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57"/>
            <p:cNvSpPr/>
            <p:nvPr/>
          </p:nvSpPr>
          <p:spPr>
            <a:xfrm>
              <a:off x="1932525" y="1035475"/>
              <a:ext cx="634225" cy="518775"/>
            </a:xfrm>
            <a:custGeom>
              <a:avLst/>
              <a:gdLst/>
              <a:ahLst/>
              <a:cxnLst/>
              <a:rect l="l" t="t" r="r" b="b"/>
              <a:pathLst>
                <a:path w="25369" h="20751" fill="none" extrusionOk="0">
                  <a:moveTo>
                    <a:pt x="24709" y="2420"/>
                  </a:moveTo>
                  <a:cubicBezTo>
                    <a:pt x="23866" y="2750"/>
                    <a:pt x="22949" y="3007"/>
                    <a:pt x="22033" y="3117"/>
                  </a:cubicBezTo>
                  <a:cubicBezTo>
                    <a:pt x="22399" y="3043"/>
                    <a:pt x="22839" y="2347"/>
                    <a:pt x="23096" y="2053"/>
                  </a:cubicBezTo>
                  <a:cubicBezTo>
                    <a:pt x="23426" y="1613"/>
                    <a:pt x="23683" y="1100"/>
                    <a:pt x="23866" y="587"/>
                  </a:cubicBezTo>
                  <a:cubicBezTo>
                    <a:pt x="23866" y="514"/>
                    <a:pt x="23829" y="477"/>
                    <a:pt x="23793" y="440"/>
                  </a:cubicBezTo>
                  <a:cubicBezTo>
                    <a:pt x="23756" y="440"/>
                    <a:pt x="23719" y="440"/>
                    <a:pt x="23646" y="440"/>
                  </a:cubicBezTo>
                  <a:cubicBezTo>
                    <a:pt x="22729" y="954"/>
                    <a:pt x="21740" y="1320"/>
                    <a:pt x="20713" y="1577"/>
                  </a:cubicBezTo>
                  <a:cubicBezTo>
                    <a:pt x="20640" y="1577"/>
                    <a:pt x="20566" y="1577"/>
                    <a:pt x="20530" y="1503"/>
                  </a:cubicBezTo>
                  <a:cubicBezTo>
                    <a:pt x="20456" y="1430"/>
                    <a:pt x="20346" y="1320"/>
                    <a:pt x="20273" y="1247"/>
                  </a:cubicBezTo>
                  <a:cubicBezTo>
                    <a:pt x="19833" y="880"/>
                    <a:pt x="19357" y="587"/>
                    <a:pt x="18843" y="404"/>
                  </a:cubicBezTo>
                  <a:cubicBezTo>
                    <a:pt x="18184" y="110"/>
                    <a:pt x="17450" y="0"/>
                    <a:pt x="16680" y="37"/>
                  </a:cubicBezTo>
                  <a:cubicBezTo>
                    <a:pt x="15251" y="147"/>
                    <a:pt x="13894" y="844"/>
                    <a:pt x="13014" y="1980"/>
                  </a:cubicBezTo>
                  <a:cubicBezTo>
                    <a:pt x="12538" y="2530"/>
                    <a:pt x="12171" y="3227"/>
                    <a:pt x="12025" y="3923"/>
                  </a:cubicBezTo>
                  <a:cubicBezTo>
                    <a:pt x="11841" y="4620"/>
                    <a:pt x="11841" y="5316"/>
                    <a:pt x="11951" y="6013"/>
                  </a:cubicBezTo>
                  <a:cubicBezTo>
                    <a:pt x="11951" y="6159"/>
                    <a:pt x="11951" y="6159"/>
                    <a:pt x="11841" y="6159"/>
                  </a:cubicBezTo>
                  <a:cubicBezTo>
                    <a:pt x="7882" y="5536"/>
                    <a:pt x="4546" y="4106"/>
                    <a:pt x="1870" y="1064"/>
                  </a:cubicBezTo>
                  <a:cubicBezTo>
                    <a:pt x="1760" y="917"/>
                    <a:pt x="1686" y="917"/>
                    <a:pt x="1613" y="1064"/>
                  </a:cubicBezTo>
                  <a:cubicBezTo>
                    <a:pt x="440" y="2860"/>
                    <a:pt x="990" y="5683"/>
                    <a:pt x="2456" y="7076"/>
                  </a:cubicBezTo>
                  <a:cubicBezTo>
                    <a:pt x="2676" y="7259"/>
                    <a:pt x="2860" y="7442"/>
                    <a:pt x="3080" y="7589"/>
                  </a:cubicBezTo>
                  <a:cubicBezTo>
                    <a:pt x="2420" y="7552"/>
                    <a:pt x="1760" y="7369"/>
                    <a:pt x="1137" y="7076"/>
                  </a:cubicBezTo>
                  <a:cubicBezTo>
                    <a:pt x="1027" y="7003"/>
                    <a:pt x="990" y="7039"/>
                    <a:pt x="953" y="7149"/>
                  </a:cubicBezTo>
                  <a:cubicBezTo>
                    <a:pt x="953" y="7332"/>
                    <a:pt x="953" y="7552"/>
                    <a:pt x="990" y="7736"/>
                  </a:cubicBezTo>
                  <a:cubicBezTo>
                    <a:pt x="1247" y="9569"/>
                    <a:pt x="2420" y="11108"/>
                    <a:pt x="4143" y="11805"/>
                  </a:cubicBezTo>
                  <a:cubicBezTo>
                    <a:pt x="4363" y="11915"/>
                    <a:pt x="4546" y="11988"/>
                    <a:pt x="4766" y="12025"/>
                  </a:cubicBezTo>
                  <a:cubicBezTo>
                    <a:pt x="4143" y="12135"/>
                    <a:pt x="3519" y="12172"/>
                    <a:pt x="2896" y="12062"/>
                  </a:cubicBezTo>
                  <a:cubicBezTo>
                    <a:pt x="2750" y="12062"/>
                    <a:pt x="2713" y="12098"/>
                    <a:pt x="2750" y="12245"/>
                  </a:cubicBezTo>
                  <a:cubicBezTo>
                    <a:pt x="3593" y="14518"/>
                    <a:pt x="5389" y="15178"/>
                    <a:pt x="6746" y="15581"/>
                  </a:cubicBezTo>
                  <a:cubicBezTo>
                    <a:pt x="6892" y="15581"/>
                    <a:pt x="7075" y="15581"/>
                    <a:pt x="7259" y="15654"/>
                  </a:cubicBezTo>
                  <a:lnTo>
                    <a:pt x="7222" y="15654"/>
                  </a:lnTo>
                  <a:cubicBezTo>
                    <a:pt x="6782" y="16351"/>
                    <a:pt x="5242" y="16864"/>
                    <a:pt x="4509" y="17121"/>
                  </a:cubicBezTo>
                  <a:cubicBezTo>
                    <a:pt x="3190" y="17597"/>
                    <a:pt x="1796" y="17781"/>
                    <a:pt x="403" y="17634"/>
                  </a:cubicBezTo>
                  <a:cubicBezTo>
                    <a:pt x="183" y="17597"/>
                    <a:pt x="147" y="17597"/>
                    <a:pt x="73" y="17634"/>
                  </a:cubicBezTo>
                  <a:cubicBezTo>
                    <a:pt x="0" y="17671"/>
                    <a:pt x="73" y="17744"/>
                    <a:pt x="147" y="17781"/>
                  </a:cubicBezTo>
                  <a:cubicBezTo>
                    <a:pt x="403" y="17964"/>
                    <a:pt x="697" y="18147"/>
                    <a:pt x="990" y="18294"/>
                  </a:cubicBezTo>
                  <a:cubicBezTo>
                    <a:pt x="1870" y="18770"/>
                    <a:pt x="2786" y="19137"/>
                    <a:pt x="3739" y="19394"/>
                  </a:cubicBezTo>
                  <a:cubicBezTo>
                    <a:pt x="8689" y="20750"/>
                    <a:pt x="14298" y="19760"/>
                    <a:pt x="17964" y="16058"/>
                  </a:cubicBezTo>
                  <a:cubicBezTo>
                    <a:pt x="20896" y="13161"/>
                    <a:pt x="21923" y="9202"/>
                    <a:pt x="21923" y="5170"/>
                  </a:cubicBezTo>
                  <a:cubicBezTo>
                    <a:pt x="21923" y="5023"/>
                    <a:pt x="22106" y="4913"/>
                    <a:pt x="22216" y="4840"/>
                  </a:cubicBezTo>
                  <a:cubicBezTo>
                    <a:pt x="22986" y="4290"/>
                    <a:pt x="24122" y="3593"/>
                    <a:pt x="24672" y="2823"/>
                  </a:cubicBezTo>
                  <a:cubicBezTo>
                    <a:pt x="24819" y="2677"/>
                    <a:pt x="25332" y="2493"/>
                    <a:pt x="25332" y="2457"/>
                  </a:cubicBezTo>
                  <a:lnTo>
                    <a:pt x="25332" y="2457"/>
                  </a:lnTo>
                  <a:cubicBezTo>
                    <a:pt x="25369" y="2347"/>
                    <a:pt x="24819" y="2383"/>
                    <a:pt x="24709" y="242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57"/>
          <p:cNvGrpSpPr/>
          <p:nvPr/>
        </p:nvGrpSpPr>
        <p:grpSpPr>
          <a:xfrm rot="259857">
            <a:off x="557962" y="4696830"/>
            <a:ext cx="324069" cy="326390"/>
            <a:chOff x="4690275" y="605625"/>
            <a:chExt cx="1281300" cy="1290475"/>
          </a:xfrm>
        </p:grpSpPr>
        <p:sp>
          <p:nvSpPr>
            <p:cNvPr id="26" name="Google Shape;26;p57"/>
            <p:cNvSpPr/>
            <p:nvPr/>
          </p:nvSpPr>
          <p:spPr>
            <a:xfrm>
              <a:off x="5167775" y="880575"/>
              <a:ext cx="339125" cy="731400"/>
            </a:xfrm>
            <a:custGeom>
              <a:avLst/>
              <a:gdLst/>
              <a:ahLst/>
              <a:cxnLst/>
              <a:rect l="l" t="t" r="r" b="b"/>
              <a:pathLst>
                <a:path w="13565" h="29256" fill="none" extrusionOk="0">
                  <a:moveTo>
                    <a:pt x="2970" y="14738"/>
                  </a:moveTo>
                  <a:lnTo>
                    <a:pt x="2970" y="28889"/>
                  </a:lnTo>
                  <a:cubicBezTo>
                    <a:pt x="2970" y="29072"/>
                    <a:pt x="3153" y="29256"/>
                    <a:pt x="3337" y="29256"/>
                  </a:cubicBezTo>
                  <a:lnTo>
                    <a:pt x="8616" y="29256"/>
                  </a:lnTo>
                  <a:cubicBezTo>
                    <a:pt x="8799" y="29256"/>
                    <a:pt x="8982" y="29072"/>
                    <a:pt x="8982" y="28889"/>
                  </a:cubicBezTo>
                  <a:lnTo>
                    <a:pt x="8982" y="14518"/>
                  </a:lnTo>
                  <a:lnTo>
                    <a:pt x="12795" y="14518"/>
                  </a:lnTo>
                  <a:cubicBezTo>
                    <a:pt x="12978" y="14518"/>
                    <a:pt x="13125" y="14372"/>
                    <a:pt x="13162" y="14188"/>
                  </a:cubicBezTo>
                  <a:lnTo>
                    <a:pt x="13528" y="9826"/>
                  </a:lnTo>
                  <a:cubicBezTo>
                    <a:pt x="13528" y="9606"/>
                    <a:pt x="13382" y="9423"/>
                    <a:pt x="13162" y="9423"/>
                  </a:cubicBezTo>
                  <a:lnTo>
                    <a:pt x="8982" y="9423"/>
                  </a:lnTo>
                  <a:lnTo>
                    <a:pt x="8982" y="6380"/>
                  </a:lnTo>
                  <a:cubicBezTo>
                    <a:pt x="8982" y="5647"/>
                    <a:pt x="9569" y="5060"/>
                    <a:pt x="10265" y="5060"/>
                  </a:cubicBezTo>
                  <a:lnTo>
                    <a:pt x="13198" y="5060"/>
                  </a:lnTo>
                  <a:cubicBezTo>
                    <a:pt x="13418" y="5060"/>
                    <a:pt x="13565" y="4913"/>
                    <a:pt x="13565" y="4693"/>
                  </a:cubicBezTo>
                  <a:lnTo>
                    <a:pt x="13565" y="367"/>
                  </a:lnTo>
                  <a:cubicBezTo>
                    <a:pt x="13565" y="147"/>
                    <a:pt x="13418" y="1"/>
                    <a:pt x="13198" y="1"/>
                  </a:cubicBezTo>
                  <a:lnTo>
                    <a:pt x="8249" y="1"/>
                  </a:lnTo>
                  <a:cubicBezTo>
                    <a:pt x="5353" y="1"/>
                    <a:pt x="2970" y="2347"/>
                    <a:pt x="2970" y="5280"/>
                  </a:cubicBezTo>
                  <a:lnTo>
                    <a:pt x="2970" y="9423"/>
                  </a:lnTo>
                  <a:lnTo>
                    <a:pt x="367" y="9423"/>
                  </a:lnTo>
                  <a:cubicBezTo>
                    <a:pt x="147" y="9423"/>
                    <a:pt x="1" y="9606"/>
                    <a:pt x="1" y="9826"/>
                  </a:cubicBezTo>
                  <a:lnTo>
                    <a:pt x="1" y="14152"/>
                  </a:lnTo>
                  <a:cubicBezTo>
                    <a:pt x="1" y="14335"/>
                    <a:pt x="147" y="14518"/>
                    <a:pt x="367" y="14518"/>
                  </a:cubicBezTo>
                  <a:lnTo>
                    <a:pt x="2970" y="14518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7"/>
            <p:cNvSpPr/>
            <p:nvPr/>
          </p:nvSpPr>
          <p:spPr>
            <a:xfrm>
              <a:off x="4690275" y="605625"/>
              <a:ext cx="1281300" cy="1290475"/>
            </a:xfrm>
            <a:custGeom>
              <a:avLst/>
              <a:gdLst/>
              <a:ahLst/>
              <a:cxnLst/>
              <a:rect l="l" t="t" r="r" b="b"/>
              <a:pathLst>
                <a:path w="51252" h="51619" fill="none" extrusionOk="0">
                  <a:moveTo>
                    <a:pt x="39630" y="44213"/>
                  </a:moveTo>
                  <a:cubicBezTo>
                    <a:pt x="29622" y="51618"/>
                    <a:pt x="15545" y="49785"/>
                    <a:pt x="7773" y="40107"/>
                  </a:cubicBezTo>
                  <a:cubicBezTo>
                    <a:pt x="1" y="30392"/>
                    <a:pt x="1284" y="16278"/>
                    <a:pt x="10705" y="8139"/>
                  </a:cubicBezTo>
                  <a:cubicBezTo>
                    <a:pt x="20127" y="1"/>
                    <a:pt x="34278" y="734"/>
                    <a:pt x="42746" y="9862"/>
                  </a:cubicBezTo>
                  <a:cubicBezTo>
                    <a:pt x="51252" y="18954"/>
                    <a:pt x="50995" y="33142"/>
                    <a:pt x="42233" y="4194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8;p57"/>
          <p:cNvGrpSpPr/>
          <p:nvPr/>
        </p:nvGrpSpPr>
        <p:grpSpPr>
          <a:xfrm rot="-1421124">
            <a:off x="7762619" y="3999912"/>
            <a:ext cx="1955612" cy="1971011"/>
            <a:chOff x="1604400" y="3746500"/>
            <a:chExt cx="1279475" cy="1289550"/>
          </a:xfrm>
        </p:grpSpPr>
        <p:sp>
          <p:nvSpPr>
            <p:cNvPr id="29" name="Google Shape;29;p57"/>
            <p:cNvSpPr/>
            <p:nvPr/>
          </p:nvSpPr>
          <p:spPr>
            <a:xfrm>
              <a:off x="1604400" y="3746500"/>
              <a:ext cx="1279475" cy="1289550"/>
            </a:xfrm>
            <a:custGeom>
              <a:avLst/>
              <a:gdLst/>
              <a:ahLst/>
              <a:cxnLst/>
              <a:rect l="l" t="t" r="r" b="b"/>
              <a:pathLst>
                <a:path w="51179" h="51582" fill="none" extrusionOk="0">
                  <a:moveTo>
                    <a:pt x="39557" y="44213"/>
                  </a:moveTo>
                  <a:cubicBezTo>
                    <a:pt x="29549" y="51581"/>
                    <a:pt x="15508" y="49785"/>
                    <a:pt x="7736" y="40070"/>
                  </a:cubicBezTo>
                  <a:cubicBezTo>
                    <a:pt x="1" y="30355"/>
                    <a:pt x="1284" y="16241"/>
                    <a:pt x="10706" y="8139"/>
                  </a:cubicBezTo>
                  <a:cubicBezTo>
                    <a:pt x="20127" y="0"/>
                    <a:pt x="34278" y="770"/>
                    <a:pt x="42747" y="9862"/>
                  </a:cubicBezTo>
                  <a:cubicBezTo>
                    <a:pt x="51178" y="18990"/>
                    <a:pt x="50958" y="33141"/>
                    <a:pt x="42160" y="41940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7"/>
            <p:cNvSpPr/>
            <p:nvPr/>
          </p:nvSpPr>
          <p:spPr>
            <a:xfrm>
              <a:off x="2073650" y="4093850"/>
              <a:ext cx="352875" cy="621425"/>
            </a:xfrm>
            <a:custGeom>
              <a:avLst/>
              <a:gdLst/>
              <a:ahLst/>
              <a:cxnLst/>
              <a:rect l="l" t="t" r="r" b="b"/>
              <a:pathLst>
                <a:path w="14115" h="24857" fill="none" extrusionOk="0">
                  <a:moveTo>
                    <a:pt x="8396" y="5390"/>
                  </a:moveTo>
                  <a:lnTo>
                    <a:pt x="8396" y="1"/>
                  </a:lnTo>
                  <a:lnTo>
                    <a:pt x="4913" y="1"/>
                  </a:lnTo>
                  <a:cubicBezTo>
                    <a:pt x="4840" y="221"/>
                    <a:pt x="4767" y="441"/>
                    <a:pt x="4767" y="661"/>
                  </a:cubicBezTo>
                  <a:cubicBezTo>
                    <a:pt x="4730" y="771"/>
                    <a:pt x="4693" y="881"/>
                    <a:pt x="4693" y="991"/>
                  </a:cubicBezTo>
                  <a:cubicBezTo>
                    <a:pt x="4327" y="2970"/>
                    <a:pt x="3337" y="4400"/>
                    <a:pt x="1540" y="5133"/>
                  </a:cubicBezTo>
                  <a:cubicBezTo>
                    <a:pt x="1064" y="5353"/>
                    <a:pt x="551" y="5426"/>
                    <a:pt x="1" y="5390"/>
                  </a:cubicBezTo>
                  <a:lnTo>
                    <a:pt x="1" y="9752"/>
                  </a:lnTo>
                  <a:lnTo>
                    <a:pt x="2567" y="9752"/>
                  </a:lnTo>
                  <a:cubicBezTo>
                    <a:pt x="2640" y="15875"/>
                    <a:pt x="2640" y="19027"/>
                    <a:pt x="2640" y="19211"/>
                  </a:cubicBezTo>
                  <a:lnTo>
                    <a:pt x="2640" y="19541"/>
                  </a:lnTo>
                  <a:cubicBezTo>
                    <a:pt x="2934" y="22217"/>
                    <a:pt x="4327" y="23830"/>
                    <a:pt x="6820" y="24453"/>
                  </a:cubicBezTo>
                  <a:cubicBezTo>
                    <a:pt x="7846" y="24710"/>
                    <a:pt x="8909" y="24856"/>
                    <a:pt x="9972" y="24856"/>
                  </a:cubicBezTo>
                  <a:cubicBezTo>
                    <a:pt x="11402" y="24783"/>
                    <a:pt x="12759" y="24563"/>
                    <a:pt x="14115" y="24123"/>
                  </a:cubicBezTo>
                  <a:lnTo>
                    <a:pt x="14115" y="18991"/>
                  </a:lnTo>
                  <a:cubicBezTo>
                    <a:pt x="13308" y="19247"/>
                    <a:pt x="12575" y="19467"/>
                    <a:pt x="11952" y="19614"/>
                  </a:cubicBezTo>
                  <a:cubicBezTo>
                    <a:pt x="10852" y="20017"/>
                    <a:pt x="9642" y="19797"/>
                    <a:pt x="8836" y="18991"/>
                  </a:cubicBezTo>
                  <a:cubicBezTo>
                    <a:pt x="8726" y="18844"/>
                    <a:pt x="8653" y="18697"/>
                    <a:pt x="8579" y="18551"/>
                  </a:cubicBezTo>
                  <a:cubicBezTo>
                    <a:pt x="8469" y="17891"/>
                    <a:pt x="8396" y="17231"/>
                    <a:pt x="8396" y="16571"/>
                  </a:cubicBezTo>
                  <a:lnTo>
                    <a:pt x="8396" y="9752"/>
                  </a:lnTo>
                  <a:lnTo>
                    <a:pt x="13968" y="9752"/>
                  </a:lnTo>
                  <a:lnTo>
                    <a:pt x="13968" y="539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1"/>
          <p:cNvSpPr txBox="1">
            <a:spLocks noGrp="1"/>
          </p:cNvSpPr>
          <p:nvPr>
            <p:ph type="title"/>
          </p:nvPr>
        </p:nvSpPr>
        <p:spPr>
          <a:xfrm>
            <a:off x="640884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subTitle" idx="1"/>
          </p:nvPr>
        </p:nvSpPr>
        <p:spPr>
          <a:xfrm>
            <a:off x="1584675" y="1471850"/>
            <a:ext cx="51033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1"/>
          <p:cNvSpPr txBox="1">
            <a:spLocks noGrp="1"/>
          </p:cNvSpPr>
          <p:nvPr>
            <p:ph type="subTitle" idx="2"/>
          </p:nvPr>
        </p:nvSpPr>
        <p:spPr>
          <a:xfrm>
            <a:off x="1584675" y="2343369"/>
            <a:ext cx="51033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1"/>
          <p:cNvSpPr txBox="1">
            <a:spLocks noGrp="1"/>
          </p:cNvSpPr>
          <p:nvPr>
            <p:ph type="subTitle" idx="3"/>
          </p:nvPr>
        </p:nvSpPr>
        <p:spPr>
          <a:xfrm>
            <a:off x="1572573" y="3227282"/>
            <a:ext cx="51033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1"/>
          <p:cNvSpPr txBox="1">
            <a:spLocks noGrp="1"/>
          </p:cNvSpPr>
          <p:nvPr>
            <p:ph type="subTitle" idx="4"/>
          </p:nvPr>
        </p:nvSpPr>
        <p:spPr>
          <a:xfrm>
            <a:off x="1573131" y="4092806"/>
            <a:ext cx="51033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1"/>
          <p:cNvSpPr txBox="1">
            <a:spLocks noGrp="1"/>
          </p:cNvSpPr>
          <p:nvPr>
            <p:ph type="subTitle" idx="5"/>
          </p:nvPr>
        </p:nvSpPr>
        <p:spPr>
          <a:xfrm>
            <a:off x="1576681" y="1176325"/>
            <a:ext cx="70359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omfortaa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1"/>
          <p:cNvSpPr txBox="1">
            <a:spLocks noGrp="1"/>
          </p:cNvSpPr>
          <p:nvPr>
            <p:ph type="subTitle" idx="6"/>
          </p:nvPr>
        </p:nvSpPr>
        <p:spPr>
          <a:xfrm>
            <a:off x="1589075" y="2052650"/>
            <a:ext cx="70359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omfortaa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1"/>
          <p:cNvSpPr txBox="1">
            <a:spLocks noGrp="1"/>
          </p:cNvSpPr>
          <p:nvPr>
            <p:ph type="subTitle" idx="7"/>
          </p:nvPr>
        </p:nvSpPr>
        <p:spPr>
          <a:xfrm>
            <a:off x="1564287" y="2924957"/>
            <a:ext cx="70359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omfortaa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1"/>
          <p:cNvSpPr txBox="1">
            <a:spLocks noGrp="1"/>
          </p:cNvSpPr>
          <p:nvPr>
            <p:ph type="subTitle" idx="8"/>
          </p:nvPr>
        </p:nvSpPr>
        <p:spPr>
          <a:xfrm>
            <a:off x="1564287" y="3813330"/>
            <a:ext cx="70359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omfortaa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05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">
  <p:cSld name="CUSTOM_2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42" name="Google Shape;442;p86"/>
          <p:cNvSpPr/>
          <p:nvPr/>
        </p:nvSpPr>
        <p:spPr>
          <a:xfrm rot="-5975364">
            <a:off x="941405" y="4781312"/>
            <a:ext cx="511447" cy="45029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3" name="Google Shape;443;p86"/>
          <p:cNvGrpSpPr/>
          <p:nvPr/>
        </p:nvGrpSpPr>
        <p:grpSpPr>
          <a:xfrm rot="-1421124">
            <a:off x="-496081" y="3809905"/>
            <a:ext cx="1955612" cy="1971011"/>
            <a:chOff x="1604400" y="3746500"/>
            <a:chExt cx="1279475" cy="1289550"/>
          </a:xfrm>
        </p:grpSpPr>
        <p:sp>
          <p:nvSpPr>
            <p:cNvPr id="444" name="Google Shape;444;p86"/>
            <p:cNvSpPr/>
            <p:nvPr/>
          </p:nvSpPr>
          <p:spPr>
            <a:xfrm>
              <a:off x="1604400" y="3746500"/>
              <a:ext cx="1279475" cy="1289550"/>
            </a:xfrm>
            <a:custGeom>
              <a:avLst/>
              <a:gdLst/>
              <a:ahLst/>
              <a:cxnLst/>
              <a:rect l="l" t="t" r="r" b="b"/>
              <a:pathLst>
                <a:path w="51179" h="51582" fill="none" extrusionOk="0">
                  <a:moveTo>
                    <a:pt x="39557" y="44213"/>
                  </a:moveTo>
                  <a:cubicBezTo>
                    <a:pt x="29549" y="51581"/>
                    <a:pt x="15508" y="49785"/>
                    <a:pt x="7736" y="40070"/>
                  </a:cubicBezTo>
                  <a:cubicBezTo>
                    <a:pt x="1" y="30355"/>
                    <a:pt x="1284" y="16241"/>
                    <a:pt x="10706" y="8139"/>
                  </a:cubicBezTo>
                  <a:cubicBezTo>
                    <a:pt x="20127" y="0"/>
                    <a:pt x="34278" y="770"/>
                    <a:pt x="42747" y="9862"/>
                  </a:cubicBezTo>
                  <a:cubicBezTo>
                    <a:pt x="51178" y="18990"/>
                    <a:pt x="50958" y="33141"/>
                    <a:pt x="42160" y="41940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86"/>
            <p:cNvSpPr/>
            <p:nvPr/>
          </p:nvSpPr>
          <p:spPr>
            <a:xfrm>
              <a:off x="2073650" y="4093850"/>
              <a:ext cx="352875" cy="621425"/>
            </a:xfrm>
            <a:custGeom>
              <a:avLst/>
              <a:gdLst/>
              <a:ahLst/>
              <a:cxnLst/>
              <a:rect l="l" t="t" r="r" b="b"/>
              <a:pathLst>
                <a:path w="14115" h="24857" fill="none" extrusionOk="0">
                  <a:moveTo>
                    <a:pt x="8396" y="5390"/>
                  </a:moveTo>
                  <a:lnTo>
                    <a:pt x="8396" y="1"/>
                  </a:lnTo>
                  <a:lnTo>
                    <a:pt x="4913" y="1"/>
                  </a:lnTo>
                  <a:cubicBezTo>
                    <a:pt x="4840" y="221"/>
                    <a:pt x="4767" y="441"/>
                    <a:pt x="4767" y="661"/>
                  </a:cubicBezTo>
                  <a:cubicBezTo>
                    <a:pt x="4730" y="771"/>
                    <a:pt x="4693" y="881"/>
                    <a:pt x="4693" y="991"/>
                  </a:cubicBezTo>
                  <a:cubicBezTo>
                    <a:pt x="4327" y="2970"/>
                    <a:pt x="3337" y="4400"/>
                    <a:pt x="1540" y="5133"/>
                  </a:cubicBezTo>
                  <a:cubicBezTo>
                    <a:pt x="1064" y="5353"/>
                    <a:pt x="551" y="5426"/>
                    <a:pt x="1" y="5390"/>
                  </a:cubicBezTo>
                  <a:lnTo>
                    <a:pt x="1" y="9752"/>
                  </a:lnTo>
                  <a:lnTo>
                    <a:pt x="2567" y="9752"/>
                  </a:lnTo>
                  <a:cubicBezTo>
                    <a:pt x="2640" y="15875"/>
                    <a:pt x="2640" y="19027"/>
                    <a:pt x="2640" y="19211"/>
                  </a:cubicBezTo>
                  <a:lnTo>
                    <a:pt x="2640" y="19541"/>
                  </a:lnTo>
                  <a:cubicBezTo>
                    <a:pt x="2934" y="22217"/>
                    <a:pt x="4327" y="23830"/>
                    <a:pt x="6820" y="24453"/>
                  </a:cubicBezTo>
                  <a:cubicBezTo>
                    <a:pt x="7846" y="24710"/>
                    <a:pt x="8909" y="24856"/>
                    <a:pt x="9972" y="24856"/>
                  </a:cubicBezTo>
                  <a:cubicBezTo>
                    <a:pt x="11402" y="24783"/>
                    <a:pt x="12759" y="24563"/>
                    <a:pt x="14115" y="24123"/>
                  </a:cubicBezTo>
                  <a:lnTo>
                    <a:pt x="14115" y="18991"/>
                  </a:lnTo>
                  <a:cubicBezTo>
                    <a:pt x="13308" y="19247"/>
                    <a:pt x="12575" y="19467"/>
                    <a:pt x="11952" y="19614"/>
                  </a:cubicBezTo>
                  <a:cubicBezTo>
                    <a:pt x="10852" y="20017"/>
                    <a:pt x="9642" y="19797"/>
                    <a:pt x="8836" y="18991"/>
                  </a:cubicBezTo>
                  <a:cubicBezTo>
                    <a:pt x="8726" y="18844"/>
                    <a:pt x="8653" y="18697"/>
                    <a:pt x="8579" y="18551"/>
                  </a:cubicBezTo>
                  <a:cubicBezTo>
                    <a:pt x="8469" y="17891"/>
                    <a:pt x="8396" y="17231"/>
                    <a:pt x="8396" y="16571"/>
                  </a:cubicBezTo>
                  <a:lnTo>
                    <a:pt x="8396" y="9752"/>
                  </a:lnTo>
                  <a:lnTo>
                    <a:pt x="13968" y="9752"/>
                  </a:lnTo>
                  <a:lnTo>
                    <a:pt x="13968" y="539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p86"/>
          <p:cNvSpPr/>
          <p:nvPr/>
        </p:nvSpPr>
        <p:spPr>
          <a:xfrm>
            <a:off x="8068800" y="-502400"/>
            <a:ext cx="1513200" cy="13323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86"/>
          <p:cNvSpPr/>
          <p:nvPr/>
        </p:nvSpPr>
        <p:spPr>
          <a:xfrm rot="-806163">
            <a:off x="248334" y="-366944"/>
            <a:ext cx="1010234" cy="1061382"/>
          </a:xfrm>
          <a:prstGeom prst="lightningBol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86"/>
          <p:cNvSpPr/>
          <p:nvPr/>
        </p:nvSpPr>
        <p:spPr>
          <a:xfrm>
            <a:off x="-917023" y="-534951"/>
            <a:ext cx="1587000" cy="13974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86"/>
          <p:cNvGrpSpPr/>
          <p:nvPr/>
        </p:nvGrpSpPr>
        <p:grpSpPr>
          <a:xfrm rot="-2948231">
            <a:off x="8428507" y="3743895"/>
            <a:ext cx="422613" cy="425643"/>
            <a:chOff x="1605325" y="645950"/>
            <a:chExt cx="1279475" cy="1288650"/>
          </a:xfrm>
        </p:grpSpPr>
        <p:sp>
          <p:nvSpPr>
            <p:cNvPr id="450" name="Google Shape;450;p86"/>
            <p:cNvSpPr/>
            <p:nvPr/>
          </p:nvSpPr>
          <p:spPr>
            <a:xfrm>
              <a:off x="1605325" y="645950"/>
              <a:ext cx="1279475" cy="1288650"/>
            </a:xfrm>
            <a:custGeom>
              <a:avLst/>
              <a:gdLst/>
              <a:ahLst/>
              <a:cxnLst/>
              <a:rect l="l" t="t" r="r" b="b"/>
              <a:pathLst>
                <a:path w="51179" h="51546" fill="none" extrusionOk="0">
                  <a:moveTo>
                    <a:pt x="39520" y="44176"/>
                  </a:moveTo>
                  <a:cubicBezTo>
                    <a:pt x="29549" y="51545"/>
                    <a:pt x="15508" y="49712"/>
                    <a:pt x="7736" y="39997"/>
                  </a:cubicBezTo>
                  <a:cubicBezTo>
                    <a:pt x="0" y="30319"/>
                    <a:pt x="1320" y="16205"/>
                    <a:pt x="10742" y="8103"/>
                  </a:cubicBezTo>
                  <a:cubicBezTo>
                    <a:pt x="20163" y="1"/>
                    <a:pt x="34278" y="807"/>
                    <a:pt x="42710" y="9899"/>
                  </a:cubicBezTo>
                  <a:cubicBezTo>
                    <a:pt x="51178" y="18991"/>
                    <a:pt x="50921" y="33142"/>
                    <a:pt x="42123" y="41940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86"/>
            <p:cNvSpPr/>
            <p:nvPr/>
          </p:nvSpPr>
          <p:spPr>
            <a:xfrm>
              <a:off x="1932525" y="1035475"/>
              <a:ext cx="634225" cy="518775"/>
            </a:xfrm>
            <a:custGeom>
              <a:avLst/>
              <a:gdLst/>
              <a:ahLst/>
              <a:cxnLst/>
              <a:rect l="l" t="t" r="r" b="b"/>
              <a:pathLst>
                <a:path w="25369" h="20751" fill="none" extrusionOk="0">
                  <a:moveTo>
                    <a:pt x="24709" y="2420"/>
                  </a:moveTo>
                  <a:cubicBezTo>
                    <a:pt x="23866" y="2750"/>
                    <a:pt x="22949" y="3007"/>
                    <a:pt x="22033" y="3117"/>
                  </a:cubicBezTo>
                  <a:cubicBezTo>
                    <a:pt x="22399" y="3043"/>
                    <a:pt x="22839" y="2347"/>
                    <a:pt x="23096" y="2053"/>
                  </a:cubicBezTo>
                  <a:cubicBezTo>
                    <a:pt x="23426" y="1613"/>
                    <a:pt x="23683" y="1100"/>
                    <a:pt x="23866" y="587"/>
                  </a:cubicBezTo>
                  <a:cubicBezTo>
                    <a:pt x="23866" y="514"/>
                    <a:pt x="23829" y="477"/>
                    <a:pt x="23793" y="440"/>
                  </a:cubicBezTo>
                  <a:cubicBezTo>
                    <a:pt x="23756" y="440"/>
                    <a:pt x="23719" y="440"/>
                    <a:pt x="23646" y="440"/>
                  </a:cubicBezTo>
                  <a:cubicBezTo>
                    <a:pt x="22729" y="954"/>
                    <a:pt x="21740" y="1320"/>
                    <a:pt x="20713" y="1577"/>
                  </a:cubicBezTo>
                  <a:cubicBezTo>
                    <a:pt x="20640" y="1577"/>
                    <a:pt x="20566" y="1577"/>
                    <a:pt x="20530" y="1503"/>
                  </a:cubicBezTo>
                  <a:cubicBezTo>
                    <a:pt x="20456" y="1430"/>
                    <a:pt x="20346" y="1320"/>
                    <a:pt x="20273" y="1247"/>
                  </a:cubicBezTo>
                  <a:cubicBezTo>
                    <a:pt x="19833" y="880"/>
                    <a:pt x="19357" y="587"/>
                    <a:pt x="18843" y="404"/>
                  </a:cubicBezTo>
                  <a:cubicBezTo>
                    <a:pt x="18184" y="110"/>
                    <a:pt x="17450" y="0"/>
                    <a:pt x="16680" y="37"/>
                  </a:cubicBezTo>
                  <a:cubicBezTo>
                    <a:pt x="15251" y="147"/>
                    <a:pt x="13894" y="844"/>
                    <a:pt x="13014" y="1980"/>
                  </a:cubicBezTo>
                  <a:cubicBezTo>
                    <a:pt x="12538" y="2530"/>
                    <a:pt x="12171" y="3227"/>
                    <a:pt x="12025" y="3923"/>
                  </a:cubicBezTo>
                  <a:cubicBezTo>
                    <a:pt x="11841" y="4620"/>
                    <a:pt x="11841" y="5316"/>
                    <a:pt x="11951" y="6013"/>
                  </a:cubicBezTo>
                  <a:cubicBezTo>
                    <a:pt x="11951" y="6159"/>
                    <a:pt x="11951" y="6159"/>
                    <a:pt x="11841" y="6159"/>
                  </a:cubicBezTo>
                  <a:cubicBezTo>
                    <a:pt x="7882" y="5536"/>
                    <a:pt x="4546" y="4106"/>
                    <a:pt x="1870" y="1064"/>
                  </a:cubicBezTo>
                  <a:cubicBezTo>
                    <a:pt x="1760" y="917"/>
                    <a:pt x="1686" y="917"/>
                    <a:pt x="1613" y="1064"/>
                  </a:cubicBezTo>
                  <a:cubicBezTo>
                    <a:pt x="440" y="2860"/>
                    <a:pt x="990" y="5683"/>
                    <a:pt x="2456" y="7076"/>
                  </a:cubicBezTo>
                  <a:cubicBezTo>
                    <a:pt x="2676" y="7259"/>
                    <a:pt x="2860" y="7442"/>
                    <a:pt x="3080" y="7589"/>
                  </a:cubicBezTo>
                  <a:cubicBezTo>
                    <a:pt x="2420" y="7552"/>
                    <a:pt x="1760" y="7369"/>
                    <a:pt x="1137" y="7076"/>
                  </a:cubicBezTo>
                  <a:cubicBezTo>
                    <a:pt x="1027" y="7003"/>
                    <a:pt x="990" y="7039"/>
                    <a:pt x="953" y="7149"/>
                  </a:cubicBezTo>
                  <a:cubicBezTo>
                    <a:pt x="953" y="7332"/>
                    <a:pt x="953" y="7552"/>
                    <a:pt x="990" y="7736"/>
                  </a:cubicBezTo>
                  <a:cubicBezTo>
                    <a:pt x="1247" y="9569"/>
                    <a:pt x="2420" y="11108"/>
                    <a:pt x="4143" y="11805"/>
                  </a:cubicBezTo>
                  <a:cubicBezTo>
                    <a:pt x="4363" y="11915"/>
                    <a:pt x="4546" y="11988"/>
                    <a:pt x="4766" y="12025"/>
                  </a:cubicBezTo>
                  <a:cubicBezTo>
                    <a:pt x="4143" y="12135"/>
                    <a:pt x="3519" y="12172"/>
                    <a:pt x="2896" y="12062"/>
                  </a:cubicBezTo>
                  <a:cubicBezTo>
                    <a:pt x="2750" y="12062"/>
                    <a:pt x="2713" y="12098"/>
                    <a:pt x="2750" y="12245"/>
                  </a:cubicBezTo>
                  <a:cubicBezTo>
                    <a:pt x="3593" y="14518"/>
                    <a:pt x="5389" y="15178"/>
                    <a:pt x="6746" y="15581"/>
                  </a:cubicBezTo>
                  <a:cubicBezTo>
                    <a:pt x="6892" y="15581"/>
                    <a:pt x="7075" y="15581"/>
                    <a:pt x="7259" y="15654"/>
                  </a:cubicBezTo>
                  <a:lnTo>
                    <a:pt x="7222" y="15654"/>
                  </a:lnTo>
                  <a:cubicBezTo>
                    <a:pt x="6782" y="16351"/>
                    <a:pt x="5242" y="16864"/>
                    <a:pt x="4509" y="17121"/>
                  </a:cubicBezTo>
                  <a:cubicBezTo>
                    <a:pt x="3190" y="17597"/>
                    <a:pt x="1796" y="17781"/>
                    <a:pt x="403" y="17634"/>
                  </a:cubicBezTo>
                  <a:cubicBezTo>
                    <a:pt x="183" y="17597"/>
                    <a:pt x="147" y="17597"/>
                    <a:pt x="73" y="17634"/>
                  </a:cubicBezTo>
                  <a:cubicBezTo>
                    <a:pt x="0" y="17671"/>
                    <a:pt x="73" y="17744"/>
                    <a:pt x="147" y="17781"/>
                  </a:cubicBezTo>
                  <a:cubicBezTo>
                    <a:pt x="403" y="17964"/>
                    <a:pt x="697" y="18147"/>
                    <a:pt x="990" y="18294"/>
                  </a:cubicBezTo>
                  <a:cubicBezTo>
                    <a:pt x="1870" y="18770"/>
                    <a:pt x="2786" y="19137"/>
                    <a:pt x="3739" y="19394"/>
                  </a:cubicBezTo>
                  <a:cubicBezTo>
                    <a:pt x="8689" y="20750"/>
                    <a:pt x="14298" y="19760"/>
                    <a:pt x="17964" y="16058"/>
                  </a:cubicBezTo>
                  <a:cubicBezTo>
                    <a:pt x="20896" y="13161"/>
                    <a:pt x="21923" y="9202"/>
                    <a:pt x="21923" y="5170"/>
                  </a:cubicBezTo>
                  <a:cubicBezTo>
                    <a:pt x="21923" y="5023"/>
                    <a:pt x="22106" y="4913"/>
                    <a:pt x="22216" y="4840"/>
                  </a:cubicBezTo>
                  <a:cubicBezTo>
                    <a:pt x="22986" y="4290"/>
                    <a:pt x="24122" y="3593"/>
                    <a:pt x="24672" y="2823"/>
                  </a:cubicBezTo>
                  <a:cubicBezTo>
                    <a:pt x="24819" y="2677"/>
                    <a:pt x="25332" y="2493"/>
                    <a:pt x="25332" y="2457"/>
                  </a:cubicBezTo>
                  <a:lnTo>
                    <a:pt x="25332" y="2457"/>
                  </a:lnTo>
                  <a:cubicBezTo>
                    <a:pt x="25369" y="2347"/>
                    <a:pt x="24819" y="2383"/>
                    <a:pt x="24709" y="242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86"/>
          <p:cNvGrpSpPr/>
          <p:nvPr/>
        </p:nvGrpSpPr>
        <p:grpSpPr>
          <a:xfrm rot="-2676030">
            <a:off x="7746268" y="3918932"/>
            <a:ext cx="1611298" cy="1621154"/>
            <a:chOff x="4690275" y="605625"/>
            <a:chExt cx="1281300" cy="1290475"/>
          </a:xfrm>
        </p:grpSpPr>
        <p:sp>
          <p:nvSpPr>
            <p:cNvPr id="453" name="Google Shape;453;p86"/>
            <p:cNvSpPr/>
            <p:nvPr/>
          </p:nvSpPr>
          <p:spPr>
            <a:xfrm>
              <a:off x="5167775" y="880575"/>
              <a:ext cx="339125" cy="731400"/>
            </a:xfrm>
            <a:custGeom>
              <a:avLst/>
              <a:gdLst/>
              <a:ahLst/>
              <a:cxnLst/>
              <a:rect l="l" t="t" r="r" b="b"/>
              <a:pathLst>
                <a:path w="13565" h="29256" fill="none" extrusionOk="0">
                  <a:moveTo>
                    <a:pt x="2970" y="14738"/>
                  </a:moveTo>
                  <a:lnTo>
                    <a:pt x="2970" y="28889"/>
                  </a:lnTo>
                  <a:cubicBezTo>
                    <a:pt x="2970" y="29072"/>
                    <a:pt x="3153" y="29256"/>
                    <a:pt x="3337" y="29256"/>
                  </a:cubicBezTo>
                  <a:lnTo>
                    <a:pt x="8616" y="29256"/>
                  </a:lnTo>
                  <a:cubicBezTo>
                    <a:pt x="8799" y="29256"/>
                    <a:pt x="8982" y="29072"/>
                    <a:pt x="8982" y="28889"/>
                  </a:cubicBezTo>
                  <a:lnTo>
                    <a:pt x="8982" y="14518"/>
                  </a:lnTo>
                  <a:lnTo>
                    <a:pt x="12795" y="14518"/>
                  </a:lnTo>
                  <a:cubicBezTo>
                    <a:pt x="12978" y="14518"/>
                    <a:pt x="13125" y="14372"/>
                    <a:pt x="13162" y="14188"/>
                  </a:cubicBezTo>
                  <a:lnTo>
                    <a:pt x="13528" y="9826"/>
                  </a:lnTo>
                  <a:cubicBezTo>
                    <a:pt x="13528" y="9606"/>
                    <a:pt x="13382" y="9423"/>
                    <a:pt x="13162" y="9423"/>
                  </a:cubicBezTo>
                  <a:lnTo>
                    <a:pt x="8982" y="9423"/>
                  </a:lnTo>
                  <a:lnTo>
                    <a:pt x="8982" y="6380"/>
                  </a:lnTo>
                  <a:cubicBezTo>
                    <a:pt x="8982" y="5647"/>
                    <a:pt x="9569" y="5060"/>
                    <a:pt x="10265" y="5060"/>
                  </a:cubicBezTo>
                  <a:lnTo>
                    <a:pt x="13198" y="5060"/>
                  </a:lnTo>
                  <a:cubicBezTo>
                    <a:pt x="13418" y="5060"/>
                    <a:pt x="13565" y="4913"/>
                    <a:pt x="13565" y="4693"/>
                  </a:cubicBezTo>
                  <a:lnTo>
                    <a:pt x="13565" y="367"/>
                  </a:lnTo>
                  <a:cubicBezTo>
                    <a:pt x="13565" y="147"/>
                    <a:pt x="13418" y="1"/>
                    <a:pt x="13198" y="1"/>
                  </a:cubicBezTo>
                  <a:lnTo>
                    <a:pt x="8249" y="1"/>
                  </a:lnTo>
                  <a:cubicBezTo>
                    <a:pt x="5353" y="1"/>
                    <a:pt x="2970" y="2347"/>
                    <a:pt x="2970" y="5280"/>
                  </a:cubicBezTo>
                  <a:lnTo>
                    <a:pt x="2970" y="9423"/>
                  </a:lnTo>
                  <a:lnTo>
                    <a:pt x="367" y="9423"/>
                  </a:lnTo>
                  <a:cubicBezTo>
                    <a:pt x="147" y="9423"/>
                    <a:pt x="1" y="9606"/>
                    <a:pt x="1" y="9826"/>
                  </a:cubicBezTo>
                  <a:lnTo>
                    <a:pt x="1" y="14152"/>
                  </a:lnTo>
                  <a:cubicBezTo>
                    <a:pt x="1" y="14335"/>
                    <a:pt x="147" y="14518"/>
                    <a:pt x="367" y="14518"/>
                  </a:cubicBezTo>
                  <a:lnTo>
                    <a:pt x="2970" y="14518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86"/>
            <p:cNvSpPr/>
            <p:nvPr/>
          </p:nvSpPr>
          <p:spPr>
            <a:xfrm>
              <a:off x="4690275" y="605625"/>
              <a:ext cx="1281300" cy="1290475"/>
            </a:xfrm>
            <a:custGeom>
              <a:avLst/>
              <a:gdLst/>
              <a:ahLst/>
              <a:cxnLst/>
              <a:rect l="l" t="t" r="r" b="b"/>
              <a:pathLst>
                <a:path w="51252" h="51619" fill="none" extrusionOk="0">
                  <a:moveTo>
                    <a:pt x="39630" y="44213"/>
                  </a:moveTo>
                  <a:cubicBezTo>
                    <a:pt x="29622" y="51618"/>
                    <a:pt x="15545" y="49785"/>
                    <a:pt x="7773" y="40107"/>
                  </a:cubicBezTo>
                  <a:cubicBezTo>
                    <a:pt x="1" y="30392"/>
                    <a:pt x="1284" y="16278"/>
                    <a:pt x="10705" y="8139"/>
                  </a:cubicBezTo>
                  <a:cubicBezTo>
                    <a:pt x="20127" y="1"/>
                    <a:pt x="34278" y="734"/>
                    <a:pt x="42746" y="9862"/>
                  </a:cubicBezTo>
                  <a:cubicBezTo>
                    <a:pt x="51252" y="18954"/>
                    <a:pt x="50995" y="33142"/>
                    <a:pt x="42233" y="4194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86"/>
          <p:cNvSpPr txBox="1">
            <a:spLocks noGrp="1"/>
          </p:cNvSpPr>
          <p:nvPr>
            <p:ph type="sldNum" idx="2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56" name="Google Shape;456;p86"/>
          <p:cNvSpPr/>
          <p:nvPr/>
        </p:nvSpPr>
        <p:spPr>
          <a:xfrm rot="-3230455">
            <a:off x="426008" y="3800375"/>
            <a:ext cx="594886" cy="450394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86"/>
          <p:cNvSpPr txBox="1">
            <a:spLocks noGrp="1"/>
          </p:cNvSpPr>
          <p:nvPr>
            <p:ph type="body" idx="1"/>
          </p:nvPr>
        </p:nvSpPr>
        <p:spPr>
          <a:xfrm>
            <a:off x="720000" y="1739400"/>
            <a:ext cx="33324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8" name="Google Shape;458;p86"/>
          <p:cNvSpPr txBox="1">
            <a:spLocks noGrp="1"/>
          </p:cNvSpPr>
          <p:nvPr>
            <p:ph type="subTitle" idx="3"/>
          </p:nvPr>
        </p:nvSpPr>
        <p:spPr>
          <a:xfrm>
            <a:off x="720000" y="387125"/>
            <a:ext cx="77526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omfortaa"/>
              <a:buNone/>
              <a:defRPr sz="30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86"/>
          <p:cNvSpPr txBox="1">
            <a:spLocks noGrp="1"/>
          </p:cNvSpPr>
          <p:nvPr>
            <p:ph type="subTitle" idx="4"/>
          </p:nvPr>
        </p:nvSpPr>
        <p:spPr>
          <a:xfrm>
            <a:off x="714875" y="1865700"/>
            <a:ext cx="33324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Medium"/>
              <a:buChar char="●"/>
              <a:defRPr sz="16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○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■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●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○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■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●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○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oboto Medium"/>
              <a:buChar char="■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79" r:id="rId4"/>
    <p:sldLayoutId id="2147483685" r:id="rId5"/>
    <p:sldLayoutId id="2147483686" r:id="rId6"/>
    <p:sldLayoutId id="214748368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1"/>
          <p:cNvPicPr preferRelativeResize="0"/>
          <p:nvPr/>
        </p:nvPicPr>
        <p:blipFill rotWithShape="1">
          <a:blip r:embed="rId3">
            <a:alphaModFix/>
          </a:blip>
          <a:srcRect b="5141"/>
          <a:stretch/>
        </p:blipFill>
        <p:spPr>
          <a:xfrm>
            <a:off x="-116250" y="-553739"/>
            <a:ext cx="9376500" cy="592985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1"/>
          <p:cNvSpPr txBox="1">
            <a:spLocks noGrp="1"/>
          </p:cNvSpPr>
          <p:nvPr>
            <p:ph type="ctrTitle"/>
          </p:nvPr>
        </p:nvSpPr>
        <p:spPr>
          <a:xfrm>
            <a:off x="350834" y="670601"/>
            <a:ext cx="8520600" cy="341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MX" b="1" dirty="0">
                <a:latin typeface="Forte" panose="03060902040502070203" pitchFamily="66" charset="0"/>
              </a:rPr>
              <a:t>PEDAGOGÍA</a:t>
            </a:r>
            <a:br>
              <a:rPr lang="es-MX" b="1" dirty="0">
                <a:latin typeface="Forte" panose="03060902040502070203" pitchFamily="66" charset="0"/>
              </a:rPr>
            </a:br>
            <a:r>
              <a:rPr lang="es-MX" b="1" dirty="0">
                <a:latin typeface="Forte" panose="03060902040502070203" pitchFamily="66" charset="0"/>
              </a:rPr>
              <a:t>“METODOLOGÍA DE LA INVESTIGACIÓN”</a:t>
            </a:r>
            <a:endParaRPr b="1" dirty="0">
              <a:latin typeface="Forte" panose="03060902040502070203" pitchFamily="66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dirty="0"/>
              <a:t>  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91" name="Google Shape;591;p1"/>
          <p:cNvSpPr txBox="1">
            <a:spLocks noGrp="1"/>
          </p:cNvSpPr>
          <p:nvPr>
            <p:ph type="subTitle" idx="1"/>
          </p:nvPr>
        </p:nvSpPr>
        <p:spPr>
          <a:xfrm>
            <a:off x="366097" y="3058652"/>
            <a:ext cx="8520600" cy="50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b="1" dirty="0"/>
              <a:t>FEBRERO 2023</a:t>
            </a:r>
            <a:endParaRPr sz="2000" b="1" dirty="0"/>
          </a:p>
        </p:txBody>
      </p:sp>
      <p:sp>
        <p:nvSpPr>
          <p:cNvPr id="592" name="Google Shape;592;p1"/>
          <p:cNvSpPr/>
          <p:nvPr/>
        </p:nvSpPr>
        <p:spPr>
          <a:xfrm rot="797013">
            <a:off x="2148220" y="906965"/>
            <a:ext cx="4847561" cy="1183859"/>
          </a:xfrm>
          <a:custGeom>
            <a:avLst/>
            <a:gdLst/>
            <a:ahLst/>
            <a:cxnLst/>
            <a:rect l="l" t="t" r="r" b="b"/>
            <a:pathLst>
              <a:path w="127149" h="31052" fill="none" extrusionOk="0">
                <a:moveTo>
                  <a:pt x="1" y="31051"/>
                </a:moveTo>
                <a:lnTo>
                  <a:pt x="127149" y="1"/>
                </a:lnTo>
              </a:path>
            </a:pathLst>
          </a:custGeom>
          <a:noFill/>
          <a:ln w="3810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"/>
          <p:cNvSpPr/>
          <p:nvPr/>
        </p:nvSpPr>
        <p:spPr>
          <a:xfrm rot="797013">
            <a:off x="2148220" y="3169215"/>
            <a:ext cx="4847561" cy="1183859"/>
          </a:xfrm>
          <a:custGeom>
            <a:avLst/>
            <a:gdLst/>
            <a:ahLst/>
            <a:cxnLst/>
            <a:rect l="l" t="t" r="r" b="b"/>
            <a:pathLst>
              <a:path w="127149" h="31052" fill="none" extrusionOk="0">
                <a:moveTo>
                  <a:pt x="1" y="31051"/>
                </a:moveTo>
                <a:lnTo>
                  <a:pt x="127149" y="1"/>
                </a:lnTo>
              </a:path>
            </a:pathLst>
          </a:custGeom>
          <a:noFill/>
          <a:ln w="3810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"/>
          <p:cNvSpPr/>
          <p:nvPr/>
        </p:nvSpPr>
        <p:spPr>
          <a:xfrm>
            <a:off x="8175009" y="-151387"/>
            <a:ext cx="594900" cy="450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"/>
          <p:cNvSpPr/>
          <p:nvPr/>
        </p:nvSpPr>
        <p:spPr>
          <a:xfrm rot="-312">
            <a:off x="799548" y="403127"/>
            <a:ext cx="594972" cy="625158"/>
          </a:xfrm>
          <a:prstGeom prst="lightningBol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"/>
          <p:cNvSpPr/>
          <p:nvPr/>
        </p:nvSpPr>
        <p:spPr>
          <a:xfrm rot="-3230455">
            <a:off x="144795" y="687857"/>
            <a:ext cx="594886" cy="450394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"/>
          <p:cNvSpPr/>
          <p:nvPr/>
        </p:nvSpPr>
        <p:spPr>
          <a:xfrm>
            <a:off x="8779275" y="547075"/>
            <a:ext cx="511500" cy="4503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"/>
          <p:cNvSpPr/>
          <p:nvPr/>
        </p:nvSpPr>
        <p:spPr>
          <a:xfrm>
            <a:off x="7785426" y="-523074"/>
            <a:ext cx="2663986" cy="1498477"/>
          </a:xfrm>
          <a:custGeom>
            <a:avLst/>
            <a:gdLst/>
            <a:ahLst/>
            <a:cxnLst/>
            <a:rect l="l" t="t" r="r" b="b"/>
            <a:pathLst>
              <a:path w="21938" h="12340" fill="none" extrusionOk="0">
                <a:moveTo>
                  <a:pt x="15082" y="0"/>
                </a:moveTo>
                <a:lnTo>
                  <a:pt x="1" y="12340"/>
                </a:lnTo>
                <a:lnTo>
                  <a:pt x="21938" y="6170"/>
                </a:lnTo>
                <a:close/>
              </a:path>
            </a:pathLst>
          </a:custGeom>
          <a:noFill/>
          <a:ln w="38100" cap="rnd" cmpd="sng">
            <a:solidFill>
              <a:srgbClr val="CAFF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"/>
          <p:cNvSpPr/>
          <p:nvPr/>
        </p:nvSpPr>
        <p:spPr>
          <a:xfrm>
            <a:off x="288050" y="50750"/>
            <a:ext cx="511500" cy="4503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0" name="Google Shape;600;p1"/>
          <p:cNvGrpSpPr/>
          <p:nvPr/>
        </p:nvGrpSpPr>
        <p:grpSpPr>
          <a:xfrm rot="2290835">
            <a:off x="1127688" y="89291"/>
            <a:ext cx="370300" cy="373216"/>
            <a:chOff x="1604400" y="3746500"/>
            <a:chExt cx="1279475" cy="1289550"/>
          </a:xfrm>
        </p:grpSpPr>
        <p:sp>
          <p:nvSpPr>
            <p:cNvPr id="601" name="Google Shape;601;p1"/>
            <p:cNvSpPr/>
            <p:nvPr/>
          </p:nvSpPr>
          <p:spPr>
            <a:xfrm>
              <a:off x="1604400" y="3746500"/>
              <a:ext cx="1279475" cy="1289550"/>
            </a:xfrm>
            <a:custGeom>
              <a:avLst/>
              <a:gdLst/>
              <a:ahLst/>
              <a:cxnLst/>
              <a:rect l="l" t="t" r="r" b="b"/>
              <a:pathLst>
                <a:path w="51179" h="51582" fill="none" extrusionOk="0">
                  <a:moveTo>
                    <a:pt x="39557" y="44213"/>
                  </a:moveTo>
                  <a:cubicBezTo>
                    <a:pt x="29549" y="51581"/>
                    <a:pt x="15508" y="49785"/>
                    <a:pt x="7736" y="40070"/>
                  </a:cubicBezTo>
                  <a:cubicBezTo>
                    <a:pt x="1" y="30355"/>
                    <a:pt x="1284" y="16241"/>
                    <a:pt x="10706" y="8139"/>
                  </a:cubicBezTo>
                  <a:cubicBezTo>
                    <a:pt x="20127" y="0"/>
                    <a:pt x="34278" y="770"/>
                    <a:pt x="42747" y="9862"/>
                  </a:cubicBezTo>
                  <a:cubicBezTo>
                    <a:pt x="51178" y="18990"/>
                    <a:pt x="50958" y="33141"/>
                    <a:pt x="42160" y="41940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"/>
            <p:cNvSpPr/>
            <p:nvPr/>
          </p:nvSpPr>
          <p:spPr>
            <a:xfrm>
              <a:off x="2073650" y="4093850"/>
              <a:ext cx="352875" cy="621425"/>
            </a:xfrm>
            <a:custGeom>
              <a:avLst/>
              <a:gdLst/>
              <a:ahLst/>
              <a:cxnLst/>
              <a:rect l="l" t="t" r="r" b="b"/>
              <a:pathLst>
                <a:path w="14115" h="24857" fill="none" extrusionOk="0">
                  <a:moveTo>
                    <a:pt x="8396" y="5390"/>
                  </a:moveTo>
                  <a:lnTo>
                    <a:pt x="8396" y="1"/>
                  </a:lnTo>
                  <a:lnTo>
                    <a:pt x="4913" y="1"/>
                  </a:lnTo>
                  <a:cubicBezTo>
                    <a:pt x="4840" y="221"/>
                    <a:pt x="4767" y="441"/>
                    <a:pt x="4767" y="661"/>
                  </a:cubicBezTo>
                  <a:cubicBezTo>
                    <a:pt x="4730" y="771"/>
                    <a:pt x="4693" y="881"/>
                    <a:pt x="4693" y="991"/>
                  </a:cubicBezTo>
                  <a:cubicBezTo>
                    <a:pt x="4327" y="2970"/>
                    <a:pt x="3337" y="4400"/>
                    <a:pt x="1540" y="5133"/>
                  </a:cubicBezTo>
                  <a:cubicBezTo>
                    <a:pt x="1064" y="5353"/>
                    <a:pt x="551" y="5426"/>
                    <a:pt x="1" y="5390"/>
                  </a:cubicBezTo>
                  <a:lnTo>
                    <a:pt x="1" y="9752"/>
                  </a:lnTo>
                  <a:lnTo>
                    <a:pt x="2567" y="9752"/>
                  </a:lnTo>
                  <a:cubicBezTo>
                    <a:pt x="2640" y="15875"/>
                    <a:pt x="2640" y="19027"/>
                    <a:pt x="2640" y="19211"/>
                  </a:cubicBezTo>
                  <a:lnTo>
                    <a:pt x="2640" y="19541"/>
                  </a:lnTo>
                  <a:cubicBezTo>
                    <a:pt x="2934" y="22217"/>
                    <a:pt x="4327" y="23830"/>
                    <a:pt x="6820" y="24453"/>
                  </a:cubicBezTo>
                  <a:cubicBezTo>
                    <a:pt x="7846" y="24710"/>
                    <a:pt x="8909" y="24856"/>
                    <a:pt x="9972" y="24856"/>
                  </a:cubicBezTo>
                  <a:cubicBezTo>
                    <a:pt x="11402" y="24783"/>
                    <a:pt x="12759" y="24563"/>
                    <a:pt x="14115" y="24123"/>
                  </a:cubicBezTo>
                  <a:lnTo>
                    <a:pt x="14115" y="18991"/>
                  </a:lnTo>
                  <a:cubicBezTo>
                    <a:pt x="13308" y="19247"/>
                    <a:pt x="12575" y="19467"/>
                    <a:pt x="11952" y="19614"/>
                  </a:cubicBezTo>
                  <a:cubicBezTo>
                    <a:pt x="10852" y="20017"/>
                    <a:pt x="9642" y="19797"/>
                    <a:pt x="8836" y="18991"/>
                  </a:cubicBezTo>
                  <a:cubicBezTo>
                    <a:pt x="8726" y="18844"/>
                    <a:pt x="8653" y="18697"/>
                    <a:pt x="8579" y="18551"/>
                  </a:cubicBezTo>
                  <a:cubicBezTo>
                    <a:pt x="8469" y="17891"/>
                    <a:pt x="8396" y="17231"/>
                    <a:pt x="8396" y="16571"/>
                  </a:cubicBezTo>
                  <a:lnTo>
                    <a:pt x="8396" y="9752"/>
                  </a:lnTo>
                  <a:lnTo>
                    <a:pt x="13968" y="9752"/>
                  </a:lnTo>
                  <a:lnTo>
                    <a:pt x="13968" y="539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1"/>
          <p:cNvSpPr/>
          <p:nvPr/>
        </p:nvSpPr>
        <p:spPr>
          <a:xfrm rot="-9851849">
            <a:off x="537177" y="4947867"/>
            <a:ext cx="594883" cy="450242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"/>
          <p:cNvSpPr/>
          <p:nvPr/>
        </p:nvSpPr>
        <p:spPr>
          <a:xfrm rot="-9850751">
            <a:off x="227870" y="4122373"/>
            <a:ext cx="511683" cy="450242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"/>
          <p:cNvSpPr/>
          <p:nvPr/>
        </p:nvSpPr>
        <p:spPr>
          <a:xfrm rot="-9850762">
            <a:off x="-1076252" y="4101214"/>
            <a:ext cx="2663926" cy="1498443"/>
          </a:xfrm>
          <a:custGeom>
            <a:avLst/>
            <a:gdLst/>
            <a:ahLst/>
            <a:cxnLst/>
            <a:rect l="l" t="t" r="r" b="b"/>
            <a:pathLst>
              <a:path w="21938" h="12340" fill="none" extrusionOk="0">
                <a:moveTo>
                  <a:pt x="15082" y="0"/>
                </a:moveTo>
                <a:lnTo>
                  <a:pt x="1" y="12340"/>
                </a:lnTo>
                <a:lnTo>
                  <a:pt x="21938" y="6170"/>
                </a:lnTo>
                <a:close/>
              </a:path>
            </a:pathLst>
          </a:custGeom>
          <a:noFill/>
          <a:ln w="3810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6" name="Google Shape;606;p1"/>
          <p:cNvGrpSpPr/>
          <p:nvPr/>
        </p:nvGrpSpPr>
        <p:grpSpPr>
          <a:xfrm>
            <a:off x="8202254" y="975412"/>
            <a:ext cx="451143" cy="454378"/>
            <a:chOff x="1605325" y="645950"/>
            <a:chExt cx="1279475" cy="1288650"/>
          </a:xfrm>
        </p:grpSpPr>
        <p:sp>
          <p:nvSpPr>
            <p:cNvPr id="607" name="Google Shape;607;p1"/>
            <p:cNvSpPr/>
            <p:nvPr/>
          </p:nvSpPr>
          <p:spPr>
            <a:xfrm>
              <a:off x="1605325" y="645950"/>
              <a:ext cx="1279475" cy="1288650"/>
            </a:xfrm>
            <a:custGeom>
              <a:avLst/>
              <a:gdLst/>
              <a:ahLst/>
              <a:cxnLst/>
              <a:rect l="l" t="t" r="r" b="b"/>
              <a:pathLst>
                <a:path w="51179" h="51546" fill="none" extrusionOk="0">
                  <a:moveTo>
                    <a:pt x="39520" y="44176"/>
                  </a:moveTo>
                  <a:cubicBezTo>
                    <a:pt x="29549" y="51545"/>
                    <a:pt x="15508" y="49712"/>
                    <a:pt x="7736" y="39997"/>
                  </a:cubicBezTo>
                  <a:cubicBezTo>
                    <a:pt x="0" y="30319"/>
                    <a:pt x="1320" y="16205"/>
                    <a:pt x="10742" y="8103"/>
                  </a:cubicBezTo>
                  <a:cubicBezTo>
                    <a:pt x="20163" y="1"/>
                    <a:pt x="34278" y="807"/>
                    <a:pt x="42710" y="9899"/>
                  </a:cubicBezTo>
                  <a:cubicBezTo>
                    <a:pt x="51178" y="18991"/>
                    <a:pt x="50921" y="33142"/>
                    <a:pt x="42123" y="4194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"/>
            <p:cNvSpPr/>
            <p:nvPr/>
          </p:nvSpPr>
          <p:spPr>
            <a:xfrm>
              <a:off x="1932525" y="1035475"/>
              <a:ext cx="634225" cy="518775"/>
            </a:xfrm>
            <a:custGeom>
              <a:avLst/>
              <a:gdLst/>
              <a:ahLst/>
              <a:cxnLst/>
              <a:rect l="l" t="t" r="r" b="b"/>
              <a:pathLst>
                <a:path w="25369" h="20751" fill="none" extrusionOk="0">
                  <a:moveTo>
                    <a:pt x="24709" y="2420"/>
                  </a:moveTo>
                  <a:cubicBezTo>
                    <a:pt x="23866" y="2750"/>
                    <a:pt x="22949" y="3007"/>
                    <a:pt x="22033" y="3117"/>
                  </a:cubicBezTo>
                  <a:cubicBezTo>
                    <a:pt x="22399" y="3043"/>
                    <a:pt x="22839" y="2347"/>
                    <a:pt x="23096" y="2053"/>
                  </a:cubicBezTo>
                  <a:cubicBezTo>
                    <a:pt x="23426" y="1613"/>
                    <a:pt x="23683" y="1100"/>
                    <a:pt x="23866" y="587"/>
                  </a:cubicBezTo>
                  <a:cubicBezTo>
                    <a:pt x="23866" y="514"/>
                    <a:pt x="23829" y="477"/>
                    <a:pt x="23793" y="440"/>
                  </a:cubicBezTo>
                  <a:cubicBezTo>
                    <a:pt x="23756" y="440"/>
                    <a:pt x="23719" y="440"/>
                    <a:pt x="23646" y="440"/>
                  </a:cubicBezTo>
                  <a:cubicBezTo>
                    <a:pt x="22729" y="954"/>
                    <a:pt x="21740" y="1320"/>
                    <a:pt x="20713" y="1577"/>
                  </a:cubicBezTo>
                  <a:cubicBezTo>
                    <a:pt x="20640" y="1577"/>
                    <a:pt x="20566" y="1577"/>
                    <a:pt x="20530" y="1503"/>
                  </a:cubicBezTo>
                  <a:cubicBezTo>
                    <a:pt x="20456" y="1430"/>
                    <a:pt x="20346" y="1320"/>
                    <a:pt x="20273" y="1247"/>
                  </a:cubicBezTo>
                  <a:cubicBezTo>
                    <a:pt x="19833" y="880"/>
                    <a:pt x="19357" y="587"/>
                    <a:pt x="18843" y="404"/>
                  </a:cubicBezTo>
                  <a:cubicBezTo>
                    <a:pt x="18184" y="110"/>
                    <a:pt x="17450" y="0"/>
                    <a:pt x="16680" y="37"/>
                  </a:cubicBezTo>
                  <a:cubicBezTo>
                    <a:pt x="15251" y="147"/>
                    <a:pt x="13894" y="844"/>
                    <a:pt x="13014" y="1980"/>
                  </a:cubicBezTo>
                  <a:cubicBezTo>
                    <a:pt x="12538" y="2530"/>
                    <a:pt x="12171" y="3227"/>
                    <a:pt x="12025" y="3923"/>
                  </a:cubicBezTo>
                  <a:cubicBezTo>
                    <a:pt x="11841" y="4620"/>
                    <a:pt x="11841" y="5316"/>
                    <a:pt x="11951" y="6013"/>
                  </a:cubicBezTo>
                  <a:cubicBezTo>
                    <a:pt x="11951" y="6159"/>
                    <a:pt x="11951" y="6159"/>
                    <a:pt x="11841" y="6159"/>
                  </a:cubicBezTo>
                  <a:cubicBezTo>
                    <a:pt x="7882" y="5536"/>
                    <a:pt x="4546" y="4106"/>
                    <a:pt x="1870" y="1064"/>
                  </a:cubicBezTo>
                  <a:cubicBezTo>
                    <a:pt x="1760" y="917"/>
                    <a:pt x="1686" y="917"/>
                    <a:pt x="1613" y="1064"/>
                  </a:cubicBezTo>
                  <a:cubicBezTo>
                    <a:pt x="440" y="2860"/>
                    <a:pt x="990" y="5683"/>
                    <a:pt x="2456" y="7076"/>
                  </a:cubicBezTo>
                  <a:cubicBezTo>
                    <a:pt x="2676" y="7259"/>
                    <a:pt x="2860" y="7442"/>
                    <a:pt x="3080" y="7589"/>
                  </a:cubicBezTo>
                  <a:cubicBezTo>
                    <a:pt x="2420" y="7552"/>
                    <a:pt x="1760" y="7369"/>
                    <a:pt x="1137" y="7076"/>
                  </a:cubicBezTo>
                  <a:cubicBezTo>
                    <a:pt x="1027" y="7003"/>
                    <a:pt x="990" y="7039"/>
                    <a:pt x="953" y="7149"/>
                  </a:cubicBezTo>
                  <a:cubicBezTo>
                    <a:pt x="953" y="7332"/>
                    <a:pt x="953" y="7552"/>
                    <a:pt x="990" y="7736"/>
                  </a:cubicBezTo>
                  <a:cubicBezTo>
                    <a:pt x="1247" y="9569"/>
                    <a:pt x="2420" y="11108"/>
                    <a:pt x="4143" y="11805"/>
                  </a:cubicBezTo>
                  <a:cubicBezTo>
                    <a:pt x="4363" y="11915"/>
                    <a:pt x="4546" y="11988"/>
                    <a:pt x="4766" y="12025"/>
                  </a:cubicBezTo>
                  <a:cubicBezTo>
                    <a:pt x="4143" y="12135"/>
                    <a:pt x="3519" y="12172"/>
                    <a:pt x="2896" y="12062"/>
                  </a:cubicBezTo>
                  <a:cubicBezTo>
                    <a:pt x="2750" y="12062"/>
                    <a:pt x="2713" y="12098"/>
                    <a:pt x="2750" y="12245"/>
                  </a:cubicBezTo>
                  <a:cubicBezTo>
                    <a:pt x="3593" y="14518"/>
                    <a:pt x="5389" y="15178"/>
                    <a:pt x="6746" y="15581"/>
                  </a:cubicBezTo>
                  <a:cubicBezTo>
                    <a:pt x="6892" y="15581"/>
                    <a:pt x="7075" y="15581"/>
                    <a:pt x="7259" y="15654"/>
                  </a:cubicBezTo>
                  <a:lnTo>
                    <a:pt x="7222" y="15654"/>
                  </a:lnTo>
                  <a:cubicBezTo>
                    <a:pt x="6782" y="16351"/>
                    <a:pt x="5242" y="16864"/>
                    <a:pt x="4509" y="17121"/>
                  </a:cubicBezTo>
                  <a:cubicBezTo>
                    <a:pt x="3190" y="17597"/>
                    <a:pt x="1796" y="17781"/>
                    <a:pt x="403" y="17634"/>
                  </a:cubicBezTo>
                  <a:cubicBezTo>
                    <a:pt x="183" y="17597"/>
                    <a:pt x="147" y="17597"/>
                    <a:pt x="73" y="17634"/>
                  </a:cubicBezTo>
                  <a:cubicBezTo>
                    <a:pt x="0" y="17671"/>
                    <a:pt x="73" y="17744"/>
                    <a:pt x="147" y="17781"/>
                  </a:cubicBezTo>
                  <a:cubicBezTo>
                    <a:pt x="403" y="17964"/>
                    <a:pt x="697" y="18147"/>
                    <a:pt x="990" y="18294"/>
                  </a:cubicBezTo>
                  <a:cubicBezTo>
                    <a:pt x="1870" y="18770"/>
                    <a:pt x="2786" y="19137"/>
                    <a:pt x="3739" y="19394"/>
                  </a:cubicBezTo>
                  <a:cubicBezTo>
                    <a:pt x="8689" y="20750"/>
                    <a:pt x="14298" y="19760"/>
                    <a:pt x="17964" y="16058"/>
                  </a:cubicBezTo>
                  <a:cubicBezTo>
                    <a:pt x="20896" y="13161"/>
                    <a:pt x="21923" y="9202"/>
                    <a:pt x="21923" y="5170"/>
                  </a:cubicBezTo>
                  <a:cubicBezTo>
                    <a:pt x="21923" y="5023"/>
                    <a:pt x="22106" y="4913"/>
                    <a:pt x="22216" y="4840"/>
                  </a:cubicBezTo>
                  <a:cubicBezTo>
                    <a:pt x="22986" y="4290"/>
                    <a:pt x="24122" y="3593"/>
                    <a:pt x="24672" y="2823"/>
                  </a:cubicBezTo>
                  <a:cubicBezTo>
                    <a:pt x="24819" y="2677"/>
                    <a:pt x="25332" y="2493"/>
                    <a:pt x="25332" y="2457"/>
                  </a:cubicBezTo>
                  <a:lnTo>
                    <a:pt x="25332" y="2457"/>
                  </a:lnTo>
                  <a:cubicBezTo>
                    <a:pt x="25369" y="2347"/>
                    <a:pt x="24819" y="2383"/>
                    <a:pt x="24709" y="242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"/>
          <p:cNvGrpSpPr/>
          <p:nvPr/>
        </p:nvGrpSpPr>
        <p:grpSpPr>
          <a:xfrm>
            <a:off x="482066" y="3594292"/>
            <a:ext cx="436557" cy="439679"/>
            <a:chOff x="1605325" y="2204025"/>
            <a:chExt cx="1279475" cy="1288625"/>
          </a:xfrm>
        </p:grpSpPr>
        <p:sp>
          <p:nvSpPr>
            <p:cNvPr id="610" name="Google Shape;610;p1"/>
            <p:cNvSpPr/>
            <p:nvPr/>
          </p:nvSpPr>
          <p:spPr>
            <a:xfrm>
              <a:off x="1605325" y="2204025"/>
              <a:ext cx="1279475" cy="1288625"/>
            </a:xfrm>
            <a:custGeom>
              <a:avLst/>
              <a:gdLst/>
              <a:ahLst/>
              <a:cxnLst/>
              <a:rect l="l" t="t" r="r" b="b"/>
              <a:pathLst>
                <a:path w="51179" h="51545" fill="none" extrusionOk="0">
                  <a:moveTo>
                    <a:pt x="39520" y="44176"/>
                  </a:moveTo>
                  <a:cubicBezTo>
                    <a:pt x="29512" y="51545"/>
                    <a:pt x="15471" y="49712"/>
                    <a:pt x="7736" y="39997"/>
                  </a:cubicBezTo>
                  <a:cubicBezTo>
                    <a:pt x="0" y="30318"/>
                    <a:pt x="1320" y="16204"/>
                    <a:pt x="10742" y="8102"/>
                  </a:cubicBezTo>
                  <a:cubicBezTo>
                    <a:pt x="20163" y="0"/>
                    <a:pt x="34278" y="770"/>
                    <a:pt x="42710" y="9899"/>
                  </a:cubicBezTo>
                  <a:cubicBezTo>
                    <a:pt x="51178" y="18990"/>
                    <a:pt x="50921" y="33141"/>
                    <a:pt x="42123" y="4194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66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"/>
            <p:cNvSpPr/>
            <p:nvPr/>
          </p:nvSpPr>
          <p:spPr>
            <a:xfrm>
              <a:off x="2355025" y="2646700"/>
              <a:ext cx="80675" cy="80675"/>
            </a:xfrm>
            <a:custGeom>
              <a:avLst/>
              <a:gdLst/>
              <a:ahLst/>
              <a:cxnLst/>
              <a:rect l="l" t="t" r="r" b="b"/>
              <a:pathLst>
                <a:path w="3227" h="3227" fill="none" extrusionOk="0">
                  <a:moveTo>
                    <a:pt x="1870" y="37"/>
                  </a:moveTo>
                  <a:cubicBezTo>
                    <a:pt x="624" y="0"/>
                    <a:pt x="0" y="1467"/>
                    <a:pt x="844" y="2346"/>
                  </a:cubicBezTo>
                  <a:cubicBezTo>
                    <a:pt x="1723" y="3226"/>
                    <a:pt x="3190" y="2640"/>
                    <a:pt x="3227" y="1393"/>
                  </a:cubicBezTo>
                  <a:cubicBezTo>
                    <a:pt x="3227" y="660"/>
                    <a:pt x="2603" y="37"/>
                    <a:pt x="1870" y="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66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"/>
            <p:cNvSpPr/>
            <p:nvPr/>
          </p:nvSpPr>
          <p:spPr>
            <a:xfrm>
              <a:off x="2061750" y="2700775"/>
              <a:ext cx="331800" cy="331800"/>
            </a:xfrm>
            <a:custGeom>
              <a:avLst/>
              <a:gdLst/>
              <a:ahLst/>
              <a:cxnLst/>
              <a:rect l="l" t="t" r="r" b="b"/>
              <a:pathLst>
                <a:path w="13272" h="13272" fill="none" extrusionOk="0">
                  <a:moveTo>
                    <a:pt x="7589" y="37"/>
                  </a:moveTo>
                  <a:cubicBezTo>
                    <a:pt x="2530" y="0"/>
                    <a:pt x="0" y="6122"/>
                    <a:pt x="3556" y="9715"/>
                  </a:cubicBezTo>
                  <a:cubicBezTo>
                    <a:pt x="7149" y="13271"/>
                    <a:pt x="13271" y="10742"/>
                    <a:pt x="13271" y="5682"/>
                  </a:cubicBezTo>
                  <a:cubicBezTo>
                    <a:pt x="13235" y="2566"/>
                    <a:pt x="10705" y="37"/>
                    <a:pt x="7589" y="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66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"/>
            <p:cNvSpPr/>
            <p:nvPr/>
          </p:nvSpPr>
          <p:spPr>
            <a:xfrm>
              <a:off x="1961850" y="2555050"/>
              <a:ext cx="576500" cy="576500"/>
            </a:xfrm>
            <a:custGeom>
              <a:avLst/>
              <a:gdLst/>
              <a:ahLst/>
              <a:cxnLst/>
              <a:rect l="l" t="t" r="r" b="b"/>
              <a:pathLst>
                <a:path w="23060" h="23060" fill="none" extrusionOk="0">
                  <a:moveTo>
                    <a:pt x="16131" y="23059"/>
                  </a:moveTo>
                  <a:lnTo>
                    <a:pt x="6929" y="23059"/>
                  </a:lnTo>
                  <a:cubicBezTo>
                    <a:pt x="3116" y="23059"/>
                    <a:pt x="0" y="19943"/>
                    <a:pt x="0" y="16131"/>
                  </a:cubicBezTo>
                  <a:lnTo>
                    <a:pt x="0" y="6929"/>
                  </a:lnTo>
                  <a:cubicBezTo>
                    <a:pt x="0" y="3116"/>
                    <a:pt x="3116" y="0"/>
                    <a:pt x="6929" y="0"/>
                  </a:cubicBezTo>
                  <a:lnTo>
                    <a:pt x="16131" y="0"/>
                  </a:lnTo>
                  <a:cubicBezTo>
                    <a:pt x="19943" y="0"/>
                    <a:pt x="23059" y="3116"/>
                    <a:pt x="23059" y="6929"/>
                  </a:cubicBezTo>
                  <a:lnTo>
                    <a:pt x="23059" y="16131"/>
                  </a:lnTo>
                  <a:cubicBezTo>
                    <a:pt x="23059" y="19943"/>
                    <a:pt x="19943" y="23059"/>
                    <a:pt x="16131" y="23059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66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"/>
          <p:cNvGrpSpPr/>
          <p:nvPr/>
        </p:nvGrpSpPr>
        <p:grpSpPr>
          <a:xfrm>
            <a:off x="7867758" y="4210635"/>
            <a:ext cx="1531794" cy="1542376"/>
            <a:chOff x="4690275" y="605625"/>
            <a:chExt cx="1281300" cy="1290475"/>
          </a:xfrm>
        </p:grpSpPr>
        <p:sp>
          <p:nvSpPr>
            <p:cNvPr id="615" name="Google Shape;615;p1"/>
            <p:cNvSpPr/>
            <p:nvPr/>
          </p:nvSpPr>
          <p:spPr>
            <a:xfrm>
              <a:off x="5167775" y="880575"/>
              <a:ext cx="339125" cy="731400"/>
            </a:xfrm>
            <a:custGeom>
              <a:avLst/>
              <a:gdLst/>
              <a:ahLst/>
              <a:cxnLst/>
              <a:rect l="l" t="t" r="r" b="b"/>
              <a:pathLst>
                <a:path w="13565" h="29256" fill="none" extrusionOk="0">
                  <a:moveTo>
                    <a:pt x="2970" y="14738"/>
                  </a:moveTo>
                  <a:lnTo>
                    <a:pt x="2970" y="28889"/>
                  </a:lnTo>
                  <a:cubicBezTo>
                    <a:pt x="2970" y="29072"/>
                    <a:pt x="3153" y="29256"/>
                    <a:pt x="3337" y="29256"/>
                  </a:cubicBezTo>
                  <a:lnTo>
                    <a:pt x="8616" y="29256"/>
                  </a:lnTo>
                  <a:cubicBezTo>
                    <a:pt x="8799" y="29256"/>
                    <a:pt x="8982" y="29072"/>
                    <a:pt x="8982" y="28889"/>
                  </a:cubicBezTo>
                  <a:lnTo>
                    <a:pt x="8982" y="14518"/>
                  </a:lnTo>
                  <a:lnTo>
                    <a:pt x="12795" y="14518"/>
                  </a:lnTo>
                  <a:cubicBezTo>
                    <a:pt x="12978" y="14518"/>
                    <a:pt x="13125" y="14372"/>
                    <a:pt x="13162" y="14188"/>
                  </a:cubicBezTo>
                  <a:lnTo>
                    <a:pt x="13528" y="9826"/>
                  </a:lnTo>
                  <a:cubicBezTo>
                    <a:pt x="13528" y="9606"/>
                    <a:pt x="13382" y="9423"/>
                    <a:pt x="13162" y="9423"/>
                  </a:cubicBezTo>
                  <a:lnTo>
                    <a:pt x="8982" y="9423"/>
                  </a:lnTo>
                  <a:lnTo>
                    <a:pt x="8982" y="6380"/>
                  </a:lnTo>
                  <a:cubicBezTo>
                    <a:pt x="8982" y="5647"/>
                    <a:pt x="9569" y="5060"/>
                    <a:pt x="10265" y="5060"/>
                  </a:cubicBezTo>
                  <a:lnTo>
                    <a:pt x="13198" y="5060"/>
                  </a:lnTo>
                  <a:cubicBezTo>
                    <a:pt x="13418" y="5060"/>
                    <a:pt x="13565" y="4913"/>
                    <a:pt x="13565" y="4693"/>
                  </a:cubicBezTo>
                  <a:lnTo>
                    <a:pt x="13565" y="367"/>
                  </a:lnTo>
                  <a:cubicBezTo>
                    <a:pt x="13565" y="147"/>
                    <a:pt x="13418" y="1"/>
                    <a:pt x="13198" y="1"/>
                  </a:cubicBezTo>
                  <a:lnTo>
                    <a:pt x="8249" y="1"/>
                  </a:lnTo>
                  <a:cubicBezTo>
                    <a:pt x="5353" y="1"/>
                    <a:pt x="2970" y="2347"/>
                    <a:pt x="2970" y="5280"/>
                  </a:cubicBezTo>
                  <a:lnTo>
                    <a:pt x="2970" y="9423"/>
                  </a:lnTo>
                  <a:lnTo>
                    <a:pt x="367" y="9423"/>
                  </a:lnTo>
                  <a:cubicBezTo>
                    <a:pt x="147" y="9423"/>
                    <a:pt x="1" y="9606"/>
                    <a:pt x="1" y="9826"/>
                  </a:cubicBezTo>
                  <a:lnTo>
                    <a:pt x="1" y="14152"/>
                  </a:lnTo>
                  <a:cubicBezTo>
                    <a:pt x="1" y="14335"/>
                    <a:pt x="147" y="14518"/>
                    <a:pt x="367" y="14518"/>
                  </a:cubicBezTo>
                  <a:lnTo>
                    <a:pt x="2970" y="14518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"/>
            <p:cNvSpPr/>
            <p:nvPr/>
          </p:nvSpPr>
          <p:spPr>
            <a:xfrm>
              <a:off x="4690275" y="605625"/>
              <a:ext cx="1281300" cy="1290475"/>
            </a:xfrm>
            <a:custGeom>
              <a:avLst/>
              <a:gdLst/>
              <a:ahLst/>
              <a:cxnLst/>
              <a:rect l="l" t="t" r="r" b="b"/>
              <a:pathLst>
                <a:path w="51252" h="51619" fill="none" extrusionOk="0">
                  <a:moveTo>
                    <a:pt x="39630" y="44213"/>
                  </a:moveTo>
                  <a:cubicBezTo>
                    <a:pt x="29622" y="51618"/>
                    <a:pt x="15545" y="49785"/>
                    <a:pt x="7773" y="40107"/>
                  </a:cubicBezTo>
                  <a:cubicBezTo>
                    <a:pt x="1" y="30392"/>
                    <a:pt x="1284" y="16278"/>
                    <a:pt x="10705" y="8139"/>
                  </a:cubicBezTo>
                  <a:cubicBezTo>
                    <a:pt x="20127" y="1"/>
                    <a:pt x="34278" y="734"/>
                    <a:pt x="42746" y="9862"/>
                  </a:cubicBezTo>
                  <a:cubicBezTo>
                    <a:pt x="51252" y="18954"/>
                    <a:pt x="50995" y="33142"/>
                    <a:pt x="42233" y="41940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1"/>
          <p:cNvSpPr/>
          <p:nvPr/>
        </p:nvSpPr>
        <p:spPr>
          <a:xfrm rot="9700648">
            <a:off x="7300993" y="4934065"/>
            <a:ext cx="435162" cy="383363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8" name="Google Shape;618;p1"/>
          <p:cNvGrpSpPr/>
          <p:nvPr/>
        </p:nvGrpSpPr>
        <p:grpSpPr>
          <a:xfrm>
            <a:off x="7785428" y="4120891"/>
            <a:ext cx="449991" cy="453218"/>
            <a:chOff x="1605325" y="645950"/>
            <a:chExt cx="1279475" cy="1288650"/>
          </a:xfrm>
        </p:grpSpPr>
        <p:sp>
          <p:nvSpPr>
            <p:cNvPr id="619" name="Google Shape;619;p1"/>
            <p:cNvSpPr/>
            <p:nvPr/>
          </p:nvSpPr>
          <p:spPr>
            <a:xfrm>
              <a:off x="1605325" y="645950"/>
              <a:ext cx="1279475" cy="1288650"/>
            </a:xfrm>
            <a:custGeom>
              <a:avLst/>
              <a:gdLst/>
              <a:ahLst/>
              <a:cxnLst/>
              <a:rect l="l" t="t" r="r" b="b"/>
              <a:pathLst>
                <a:path w="51179" h="51546" fill="none" extrusionOk="0">
                  <a:moveTo>
                    <a:pt x="39520" y="44176"/>
                  </a:moveTo>
                  <a:cubicBezTo>
                    <a:pt x="29549" y="51545"/>
                    <a:pt x="15508" y="49712"/>
                    <a:pt x="7736" y="39997"/>
                  </a:cubicBezTo>
                  <a:cubicBezTo>
                    <a:pt x="0" y="30319"/>
                    <a:pt x="1320" y="16205"/>
                    <a:pt x="10742" y="8103"/>
                  </a:cubicBezTo>
                  <a:cubicBezTo>
                    <a:pt x="20163" y="1"/>
                    <a:pt x="34278" y="807"/>
                    <a:pt x="42710" y="9899"/>
                  </a:cubicBezTo>
                  <a:cubicBezTo>
                    <a:pt x="51178" y="18991"/>
                    <a:pt x="50921" y="33142"/>
                    <a:pt x="42123" y="4194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"/>
            <p:cNvSpPr/>
            <p:nvPr/>
          </p:nvSpPr>
          <p:spPr>
            <a:xfrm>
              <a:off x="1932525" y="1035475"/>
              <a:ext cx="634225" cy="518775"/>
            </a:xfrm>
            <a:custGeom>
              <a:avLst/>
              <a:gdLst/>
              <a:ahLst/>
              <a:cxnLst/>
              <a:rect l="l" t="t" r="r" b="b"/>
              <a:pathLst>
                <a:path w="25369" h="20751" fill="none" extrusionOk="0">
                  <a:moveTo>
                    <a:pt x="24709" y="2420"/>
                  </a:moveTo>
                  <a:cubicBezTo>
                    <a:pt x="23866" y="2750"/>
                    <a:pt x="22949" y="3007"/>
                    <a:pt x="22033" y="3117"/>
                  </a:cubicBezTo>
                  <a:cubicBezTo>
                    <a:pt x="22399" y="3043"/>
                    <a:pt x="22839" y="2347"/>
                    <a:pt x="23096" y="2053"/>
                  </a:cubicBezTo>
                  <a:cubicBezTo>
                    <a:pt x="23426" y="1613"/>
                    <a:pt x="23683" y="1100"/>
                    <a:pt x="23866" y="587"/>
                  </a:cubicBezTo>
                  <a:cubicBezTo>
                    <a:pt x="23866" y="514"/>
                    <a:pt x="23829" y="477"/>
                    <a:pt x="23793" y="440"/>
                  </a:cubicBezTo>
                  <a:cubicBezTo>
                    <a:pt x="23756" y="440"/>
                    <a:pt x="23719" y="440"/>
                    <a:pt x="23646" y="440"/>
                  </a:cubicBezTo>
                  <a:cubicBezTo>
                    <a:pt x="22729" y="954"/>
                    <a:pt x="21740" y="1320"/>
                    <a:pt x="20713" y="1577"/>
                  </a:cubicBezTo>
                  <a:cubicBezTo>
                    <a:pt x="20640" y="1577"/>
                    <a:pt x="20566" y="1577"/>
                    <a:pt x="20530" y="1503"/>
                  </a:cubicBezTo>
                  <a:cubicBezTo>
                    <a:pt x="20456" y="1430"/>
                    <a:pt x="20346" y="1320"/>
                    <a:pt x="20273" y="1247"/>
                  </a:cubicBezTo>
                  <a:cubicBezTo>
                    <a:pt x="19833" y="880"/>
                    <a:pt x="19357" y="587"/>
                    <a:pt x="18843" y="404"/>
                  </a:cubicBezTo>
                  <a:cubicBezTo>
                    <a:pt x="18184" y="110"/>
                    <a:pt x="17450" y="0"/>
                    <a:pt x="16680" y="37"/>
                  </a:cubicBezTo>
                  <a:cubicBezTo>
                    <a:pt x="15251" y="147"/>
                    <a:pt x="13894" y="844"/>
                    <a:pt x="13014" y="1980"/>
                  </a:cubicBezTo>
                  <a:cubicBezTo>
                    <a:pt x="12538" y="2530"/>
                    <a:pt x="12171" y="3227"/>
                    <a:pt x="12025" y="3923"/>
                  </a:cubicBezTo>
                  <a:cubicBezTo>
                    <a:pt x="11841" y="4620"/>
                    <a:pt x="11841" y="5316"/>
                    <a:pt x="11951" y="6013"/>
                  </a:cubicBezTo>
                  <a:cubicBezTo>
                    <a:pt x="11951" y="6159"/>
                    <a:pt x="11951" y="6159"/>
                    <a:pt x="11841" y="6159"/>
                  </a:cubicBezTo>
                  <a:cubicBezTo>
                    <a:pt x="7882" y="5536"/>
                    <a:pt x="4546" y="4106"/>
                    <a:pt x="1870" y="1064"/>
                  </a:cubicBezTo>
                  <a:cubicBezTo>
                    <a:pt x="1760" y="917"/>
                    <a:pt x="1686" y="917"/>
                    <a:pt x="1613" y="1064"/>
                  </a:cubicBezTo>
                  <a:cubicBezTo>
                    <a:pt x="440" y="2860"/>
                    <a:pt x="990" y="5683"/>
                    <a:pt x="2456" y="7076"/>
                  </a:cubicBezTo>
                  <a:cubicBezTo>
                    <a:pt x="2676" y="7259"/>
                    <a:pt x="2860" y="7442"/>
                    <a:pt x="3080" y="7589"/>
                  </a:cubicBezTo>
                  <a:cubicBezTo>
                    <a:pt x="2420" y="7552"/>
                    <a:pt x="1760" y="7369"/>
                    <a:pt x="1137" y="7076"/>
                  </a:cubicBezTo>
                  <a:cubicBezTo>
                    <a:pt x="1027" y="7003"/>
                    <a:pt x="990" y="7039"/>
                    <a:pt x="953" y="7149"/>
                  </a:cubicBezTo>
                  <a:cubicBezTo>
                    <a:pt x="953" y="7332"/>
                    <a:pt x="953" y="7552"/>
                    <a:pt x="990" y="7736"/>
                  </a:cubicBezTo>
                  <a:cubicBezTo>
                    <a:pt x="1247" y="9569"/>
                    <a:pt x="2420" y="11108"/>
                    <a:pt x="4143" y="11805"/>
                  </a:cubicBezTo>
                  <a:cubicBezTo>
                    <a:pt x="4363" y="11915"/>
                    <a:pt x="4546" y="11988"/>
                    <a:pt x="4766" y="12025"/>
                  </a:cubicBezTo>
                  <a:cubicBezTo>
                    <a:pt x="4143" y="12135"/>
                    <a:pt x="3519" y="12172"/>
                    <a:pt x="2896" y="12062"/>
                  </a:cubicBezTo>
                  <a:cubicBezTo>
                    <a:pt x="2750" y="12062"/>
                    <a:pt x="2713" y="12098"/>
                    <a:pt x="2750" y="12245"/>
                  </a:cubicBezTo>
                  <a:cubicBezTo>
                    <a:pt x="3593" y="14518"/>
                    <a:pt x="5389" y="15178"/>
                    <a:pt x="6746" y="15581"/>
                  </a:cubicBezTo>
                  <a:cubicBezTo>
                    <a:pt x="6892" y="15581"/>
                    <a:pt x="7075" y="15581"/>
                    <a:pt x="7259" y="15654"/>
                  </a:cubicBezTo>
                  <a:lnTo>
                    <a:pt x="7222" y="15654"/>
                  </a:lnTo>
                  <a:cubicBezTo>
                    <a:pt x="6782" y="16351"/>
                    <a:pt x="5242" y="16864"/>
                    <a:pt x="4509" y="17121"/>
                  </a:cubicBezTo>
                  <a:cubicBezTo>
                    <a:pt x="3190" y="17597"/>
                    <a:pt x="1796" y="17781"/>
                    <a:pt x="403" y="17634"/>
                  </a:cubicBezTo>
                  <a:cubicBezTo>
                    <a:pt x="183" y="17597"/>
                    <a:pt x="147" y="17597"/>
                    <a:pt x="73" y="17634"/>
                  </a:cubicBezTo>
                  <a:cubicBezTo>
                    <a:pt x="0" y="17671"/>
                    <a:pt x="73" y="17744"/>
                    <a:pt x="147" y="17781"/>
                  </a:cubicBezTo>
                  <a:cubicBezTo>
                    <a:pt x="403" y="17964"/>
                    <a:pt x="697" y="18147"/>
                    <a:pt x="990" y="18294"/>
                  </a:cubicBezTo>
                  <a:cubicBezTo>
                    <a:pt x="1870" y="18770"/>
                    <a:pt x="2786" y="19137"/>
                    <a:pt x="3739" y="19394"/>
                  </a:cubicBezTo>
                  <a:cubicBezTo>
                    <a:pt x="8689" y="20750"/>
                    <a:pt x="14298" y="19760"/>
                    <a:pt x="17964" y="16058"/>
                  </a:cubicBezTo>
                  <a:cubicBezTo>
                    <a:pt x="20896" y="13161"/>
                    <a:pt x="21923" y="9202"/>
                    <a:pt x="21923" y="5170"/>
                  </a:cubicBezTo>
                  <a:cubicBezTo>
                    <a:pt x="21923" y="5023"/>
                    <a:pt x="22106" y="4913"/>
                    <a:pt x="22216" y="4840"/>
                  </a:cubicBezTo>
                  <a:cubicBezTo>
                    <a:pt x="22986" y="4290"/>
                    <a:pt x="24122" y="3593"/>
                    <a:pt x="24672" y="2823"/>
                  </a:cubicBezTo>
                  <a:cubicBezTo>
                    <a:pt x="24819" y="2677"/>
                    <a:pt x="25332" y="2493"/>
                    <a:pt x="25332" y="2457"/>
                  </a:cubicBezTo>
                  <a:lnTo>
                    <a:pt x="25332" y="2457"/>
                  </a:lnTo>
                  <a:cubicBezTo>
                    <a:pt x="25369" y="2347"/>
                    <a:pt x="24819" y="2383"/>
                    <a:pt x="24709" y="242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1" name="Google Shape;621;p1"/>
          <p:cNvSpPr/>
          <p:nvPr/>
        </p:nvSpPr>
        <p:spPr>
          <a:xfrm rot="9426439">
            <a:off x="7500663" y="4427251"/>
            <a:ext cx="594962" cy="625140"/>
          </a:xfrm>
          <a:prstGeom prst="lightningBol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622;p1">
            <a:extLst>
              <a:ext uri="{FF2B5EF4-FFF2-40B4-BE49-F238E27FC236}">
                <a16:creationId xmlns:a16="http://schemas.microsoft.com/office/drawing/2014/main" id="{59847D87-ECAB-469F-ABB9-B7A2585AC35C}"/>
              </a:ext>
            </a:extLst>
          </p:cNvPr>
          <p:cNvSpPr txBox="1">
            <a:spLocks/>
          </p:cNvSpPr>
          <p:nvPr/>
        </p:nvSpPr>
        <p:spPr>
          <a:xfrm>
            <a:off x="1383880" y="3812413"/>
            <a:ext cx="6262246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Comfortaa"/>
              <a:buNone/>
              <a:defRPr sz="3500" b="1" i="0" u="none" strike="noStrike" cap="none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indent="0" algn="ctr"/>
            <a:r>
              <a:rPr lang="es-MX" sz="2400" dirty="0">
                <a:solidFill>
                  <a:srgbClr val="FFFF00"/>
                </a:solidFill>
                <a:latin typeface="Arial Black" panose="020B0A040201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DR. JOAN ALFREDO </a:t>
            </a:r>
          </a:p>
          <a:p>
            <a:pPr marL="0" indent="0" algn="ctr"/>
            <a:r>
              <a:rPr lang="es-MX" sz="2400" dirty="0">
                <a:solidFill>
                  <a:srgbClr val="FFFF00"/>
                </a:solidFill>
                <a:latin typeface="Arial Black" panose="020B0A040201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GÓMEZ BÁRCENAS</a:t>
            </a:r>
            <a:endParaRPr lang="es-MX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" grpId="0"/>
      <p:bldP spid="591" grpId="0" build="p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"/>
          <p:cNvSpPr txBox="1">
            <a:spLocks noGrp="1"/>
          </p:cNvSpPr>
          <p:nvPr>
            <p:ph type="title"/>
          </p:nvPr>
        </p:nvSpPr>
        <p:spPr>
          <a:xfrm>
            <a:off x="821186" y="-6944"/>
            <a:ext cx="775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400" dirty="0">
                <a:latin typeface="Arial Black" panose="020B0A04020102020204" pitchFamily="34" charset="0"/>
              </a:rPr>
              <a:t>ENCUADRE</a:t>
            </a:r>
            <a:endParaRPr sz="44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Icono escalable de ico de gráficos, reloj, electrónica, reloj digital,  alarma de incendios png | PNGWing">
            <a:extLst>
              <a:ext uri="{FF2B5EF4-FFF2-40B4-BE49-F238E27FC236}">
                <a16:creationId xmlns:a16="http://schemas.microsoft.com/office/drawing/2014/main" id="{6FD40E03-B57D-463A-BE6C-FEF05CE51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4336" l="10000" r="90000">
                        <a14:foregroundMark x1="33696" y1="13281" x2="31413" y2="18945"/>
                        <a14:foregroundMark x1="36522" y1="2930" x2="40543" y2="8789"/>
                        <a14:foregroundMark x1="65000" y1="7422" x2="70978" y2="16406"/>
                        <a14:foregroundMark x1="48370" y1="94336" x2="57500" y2="93164"/>
                        <a14:foregroundMark x1="48804" y1="53906" x2="55000" y2="69531"/>
                        <a14:foregroundMark x1="38370" y1="61328" x2="51522" y2="40625"/>
                        <a14:foregroundMark x1="46413" y1="36328" x2="63696" y2="59961"/>
                        <a14:foregroundMark x1="50217" y1="34180" x2="64022" y2="43164"/>
                        <a14:foregroundMark x1="50543" y1="28906" x2="41848" y2="36328"/>
                        <a14:foregroundMark x1="41848" y1="36328" x2="40000" y2="66602"/>
                        <a14:foregroundMark x1="40000" y1="66602" x2="46739" y2="50000"/>
                        <a14:foregroundMark x1="46739" y1="50000" x2="46630" y2="75000"/>
                        <a14:foregroundMark x1="46630" y1="75000" x2="50978" y2="75977"/>
                        <a14:foregroundMark x1="39457" y1="41211" x2="37935" y2="65625"/>
                        <a14:foregroundMark x1="37935" y1="65625" x2="39239" y2="72461"/>
                        <a14:foregroundMark x1="42717" y1="69336" x2="64239" y2="66406"/>
                        <a14:foregroundMark x1="64239" y1="66406" x2="64022" y2="65820"/>
                        <a14:foregroundMark x1="47065" y1="53320" x2="56848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69" y="2081634"/>
            <a:ext cx="2561659" cy="142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1C26A6-87CC-4EEB-9B7A-D47C22A71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522" y="708754"/>
            <a:ext cx="7564863" cy="3941828"/>
          </a:xfrm>
        </p:spPr>
        <p:txBody>
          <a:bodyPr/>
          <a:lstStyle/>
          <a:p>
            <a:pPr marL="152400" indent="0" algn="ctr">
              <a:buNone/>
            </a:pPr>
            <a:r>
              <a:rPr lang="es-MX" sz="2000" dirty="0">
                <a:latin typeface="Arial Black" panose="020B0A04020102020204" pitchFamily="34" charset="0"/>
              </a:rPr>
              <a:t>MIÉRCOLES</a:t>
            </a:r>
          </a:p>
          <a:p>
            <a:pPr marL="152400" indent="0" algn="ctr">
              <a:buNone/>
            </a:pPr>
            <a:r>
              <a:rPr lang="es-MX" sz="2000" dirty="0">
                <a:latin typeface="Arial Black" panose="020B0A04020102020204" pitchFamily="34" charset="0"/>
              </a:rPr>
              <a:t>20:30 A 22:00 HRS</a:t>
            </a:r>
          </a:p>
          <a:p>
            <a:pPr marL="152400" indent="0" algn="ctr">
              <a:buNone/>
            </a:pPr>
            <a:endParaRPr lang="es-MX" sz="2000" dirty="0">
              <a:latin typeface="Arial Black" panose="020B0A04020102020204" pitchFamily="34" charset="0"/>
            </a:endParaRPr>
          </a:p>
          <a:p>
            <a:pPr marL="152400" indent="0" algn="ctr">
              <a:buNone/>
            </a:pPr>
            <a:r>
              <a:rPr lang="es-MX" sz="2000" dirty="0">
                <a:latin typeface="Arial Black" panose="020B0A04020102020204" pitchFamily="34" charset="0"/>
              </a:rPr>
              <a:t>DESCANSO </a:t>
            </a:r>
          </a:p>
          <a:p>
            <a:pPr marL="152400" indent="0" algn="ctr">
              <a:buNone/>
            </a:pPr>
            <a:r>
              <a:rPr lang="es-MX" sz="2000" dirty="0">
                <a:latin typeface="Arial Black" panose="020B0A04020102020204" pitchFamily="34" charset="0"/>
              </a:rPr>
              <a:t>10 Minutos </a:t>
            </a:r>
          </a:p>
          <a:p>
            <a:pPr marL="152400" indent="0" algn="ctr">
              <a:buNone/>
            </a:pPr>
            <a:endParaRPr lang="es-MX" sz="2000" dirty="0">
              <a:latin typeface="Arial Black" panose="020B0A04020102020204" pitchFamily="34" charset="0"/>
            </a:endParaRPr>
          </a:p>
          <a:p>
            <a:pPr marL="152400" indent="0" algn="ctr">
              <a:buNone/>
            </a:pPr>
            <a:r>
              <a:rPr lang="es-MX" sz="2000" dirty="0">
                <a:latin typeface="Arial Black" panose="020B0A04020102020204" pitchFamily="34" charset="0"/>
              </a:rPr>
              <a:t>DURACIÓN:</a:t>
            </a:r>
          </a:p>
          <a:p>
            <a:pPr marL="152400" indent="0" algn="ctr">
              <a:buNone/>
            </a:pPr>
            <a:r>
              <a:rPr lang="es-MX" sz="2000" dirty="0">
                <a:latin typeface="Arial Black" panose="020B0A04020102020204" pitchFamily="34" charset="0"/>
              </a:rPr>
              <a:t>FEBRERO 2023 - MAYO 2023</a:t>
            </a:r>
          </a:p>
          <a:p>
            <a:pPr marL="152400" indent="0" algn="ctr">
              <a:buNone/>
            </a:pPr>
            <a:endParaRPr lang="es-MX" sz="2000" dirty="0">
              <a:latin typeface="Arial Black" panose="020B0A04020102020204" pitchFamily="34" charset="0"/>
            </a:endParaRPr>
          </a:p>
          <a:p>
            <a:pPr marL="152400" indent="0" algn="ctr">
              <a:buNone/>
            </a:pPr>
            <a:r>
              <a:rPr lang="es-MX" sz="2000" dirty="0">
                <a:latin typeface="Arial Black" panose="020B0A04020102020204" pitchFamily="34" charset="0"/>
              </a:rPr>
              <a:t>1ra EVALUACIÓN 29 DE MARZO</a:t>
            </a:r>
          </a:p>
          <a:p>
            <a:pPr marL="152400" indent="0" algn="ctr">
              <a:buNone/>
            </a:pPr>
            <a:r>
              <a:rPr lang="es-MX" sz="2000" dirty="0">
                <a:latin typeface="Arial Black" panose="020B0A04020102020204" pitchFamily="34" charset="0"/>
              </a:rPr>
              <a:t>2da EVALUACIÓN 17 DE MAYO</a:t>
            </a:r>
          </a:p>
        </p:txBody>
      </p:sp>
      <p:pic>
        <p:nvPicPr>
          <p:cNvPr id="1030" name="Picture 6" descr="Calendario hora archivo de computadora, página de dibujos animados  calendario, personaje animado, azul, blanco png | PNGWing">
            <a:extLst>
              <a:ext uri="{FF2B5EF4-FFF2-40B4-BE49-F238E27FC236}">
                <a16:creationId xmlns:a16="http://schemas.microsoft.com/office/drawing/2014/main" id="{2184CC20-48C0-496B-A8D3-873429FA6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6" b="90707" l="10000" r="90000">
                        <a14:foregroundMark x1="31196" y1="35368" x2="27717" y2="48128"/>
                        <a14:foregroundMark x1="49674" y1="27046" x2="52283" y2="45354"/>
                        <a14:foregroundMark x1="59674" y1="22330" x2="68043" y2="56033"/>
                        <a14:foregroundMark x1="71304" y1="30929" x2="44565" y2="50208"/>
                        <a14:foregroundMark x1="71630" y1="26352" x2="50543" y2="48682"/>
                        <a14:foregroundMark x1="63804" y1="27046" x2="49457" y2="52982"/>
                        <a14:foregroundMark x1="43804" y1="21914" x2="36196" y2="50763"/>
                        <a14:foregroundMark x1="49457" y1="24272" x2="28804" y2="39945"/>
                        <a14:foregroundMark x1="25761" y1="36616" x2="44565" y2="38835"/>
                        <a14:foregroundMark x1="29130" y1="31345" x2="46087" y2="33842"/>
                        <a14:foregroundMark x1="53152" y1="12067" x2="46848" y2="25936"/>
                        <a14:foregroundMark x1="55761" y1="12899" x2="64457" y2="17060"/>
                        <a14:foregroundMark x1="64457" y1="17060" x2="78587" y2="17060"/>
                        <a14:foregroundMark x1="78587" y1="17060" x2="71630" y2="20943"/>
                        <a14:foregroundMark x1="67717" y1="15257" x2="78587" y2="13037"/>
                        <a14:foregroundMark x1="78587" y1="13037" x2="73261" y2="22746"/>
                        <a14:foregroundMark x1="29457" y1="78225" x2="36087" y2="88904"/>
                        <a14:foregroundMark x1="31957" y1="71290" x2="53152" y2="85160"/>
                        <a14:foregroundMark x1="30217" y1="66574" x2="35761" y2="85714"/>
                        <a14:foregroundMark x1="70000" y1="64632" x2="67717" y2="79612"/>
                        <a14:foregroundMark x1="67717" y1="79612" x2="63261" y2="90707"/>
                        <a14:foregroundMark x1="55435" y1="81969" x2="68478" y2="81415"/>
                        <a14:foregroundMark x1="41304" y1="84327" x2="50652" y2="85160"/>
                        <a14:foregroundMark x1="27826" y1="54369" x2="34565" y2="71151"/>
                        <a14:foregroundMark x1="61848" y1="23856" x2="64565" y2="39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11" y="32211"/>
            <a:ext cx="2775473" cy="21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6"/>
          <p:cNvSpPr/>
          <p:nvPr/>
        </p:nvSpPr>
        <p:spPr>
          <a:xfrm>
            <a:off x="6000194" y="-264425"/>
            <a:ext cx="3698700" cy="59919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6"/>
          <p:cNvSpPr/>
          <p:nvPr/>
        </p:nvSpPr>
        <p:spPr>
          <a:xfrm>
            <a:off x="5851725" y="-797825"/>
            <a:ext cx="3698700" cy="59919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6"/>
          <p:cNvSpPr txBox="1">
            <a:spLocks noGrp="1"/>
          </p:cNvSpPr>
          <p:nvPr>
            <p:ph type="title"/>
          </p:nvPr>
        </p:nvSpPr>
        <p:spPr>
          <a:xfrm>
            <a:off x="0" y="46299"/>
            <a:ext cx="5851725" cy="1029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>
                <a:latin typeface="Arial Black" panose="020B0A04020102020204" pitchFamily="34" charset="0"/>
              </a:rPr>
              <a:t>EVALUACIÓN</a:t>
            </a:r>
            <a:br>
              <a:rPr lang="en" sz="2400" dirty="0">
                <a:latin typeface="Arial Black" panose="020B0A04020102020204" pitchFamily="34" charset="0"/>
              </a:rPr>
            </a:br>
            <a:r>
              <a:rPr lang="en" sz="2400" dirty="0">
                <a:latin typeface="Arial Black" panose="020B0A04020102020204" pitchFamily="34" charset="0"/>
              </a:rPr>
              <a:t>“METODOLOGÍA DE LA INV.”</a:t>
            </a:r>
            <a:endParaRPr sz="2400" dirty="0">
              <a:latin typeface="Arial Black" panose="020B0A04020102020204" pitchFamily="34" charset="0"/>
            </a:endParaRPr>
          </a:p>
        </p:txBody>
      </p:sp>
      <p:sp>
        <p:nvSpPr>
          <p:cNvPr id="712" name="Google Shape;712;p6"/>
          <p:cNvSpPr/>
          <p:nvPr/>
        </p:nvSpPr>
        <p:spPr>
          <a:xfrm>
            <a:off x="8075859" y="-188562"/>
            <a:ext cx="594900" cy="450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6"/>
          <p:cNvSpPr/>
          <p:nvPr/>
        </p:nvSpPr>
        <p:spPr>
          <a:xfrm>
            <a:off x="8680125" y="509900"/>
            <a:ext cx="511500" cy="4503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6"/>
          <p:cNvSpPr/>
          <p:nvPr/>
        </p:nvSpPr>
        <p:spPr>
          <a:xfrm>
            <a:off x="7686276" y="-560249"/>
            <a:ext cx="2663986" cy="1498477"/>
          </a:xfrm>
          <a:custGeom>
            <a:avLst/>
            <a:gdLst/>
            <a:ahLst/>
            <a:cxnLst/>
            <a:rect l="l" t="t" r="r" b="b"/>
            <a:pathLst>
              <a:path w="21938" h="12340" fill="none" extrusionOk="0">
                <a:moveTo>
                  <a:pt x="15082" y="0"/>
                </a:moveTo>
                <a:lnTo>
                  <a:pt x="1" y="12340"/>
                </a:lnTo>
                <a:lnTo>
                  <a:pt x="21938" y="6170"/>
                </a:lnTo>
                <a:close/>
              </a:path>
            </a:pathLst>
          </a:custGeom>
          <a:noFill/>
          <a:ln w="38100" cap="rnd" cmpd="sng">
            <a:solidFill>
              <a:srgbClr val="CAFF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5" name="Google Shape;715;p6"/>
          <p:cNvGrpSpPr/>
          <p:nvPr/>
        </p:nvGrpSpPr>
        <p:grpSpPr>
          <a:xfrm>
            <a:off x="195471" y="4291726"/>
            <a:ext cx="368923" cy="368866"/>
            <a:chOff x="5648375" y="1427025"/>
            <a:chExt cx="483200" cy="483125"/>
          </a:xfrm>
        </p:grpSpPr>
        <p:sp>
          <p:nvSpPr>
            <p:cNvPr id="716" name="Google Shape;716;p6"/>
            <p:cNvSpPr/>
            <p:nvPr/>
          </p:nvSpPr>
          <p:spPr>
            <a:xfrm>
              <a:off x="5801075" y="1484625"/>
              <a:ext cx="177725" cy="162475"/>
            </a:xfrm>
            <a:custGeom>
              <a:avLst/>
              <a:gdLst/>
              <a:ahLst/>
              <a:cxnLst/>
              <a:rect l="l" t="t" r="r" b="b"/>
              <a:pathLst>
                <a:path w="7109" h="6499" extrusionOk="0">
                  <a:moveTo>
                    <a:pt x="3554" y="1845"/>
                  </a:moveTo>
                  <a:lnTo>
                    <a:pt x="3920" y="2582"/>
                  </a:lnTo>
                  <a:cubicBezTo>
                    <a:pt x="4001" y="2751"/>
                    <a:pt x="4161" y="2866"/>
                    <a:pt x="4345" y="2893"/>
                  </a:cubicBezTo>
                  <a:lnTo>
                    <a:pt x="5158" y="3011"/>
                  </a:lnTo>
                  <a:lnTo>
                    <a:pt x="4569" y="3584"/>
                  </a:lnTo>
                  <a:cubicBezTo>
                    <a:pt x="4436" y="3714"/>
                    <a:pt x="4376" y="3901"/>
                    <a:pt x="4406" y="4086"/>
                  </a:cubicBezTo>
                  <a:lnTo>
                    <a:pt x="4545" y="4898"/>
                  </a:lnTo>
                  <a:lnTo>
                    <a:pt x="3820" y="4514"/>
                  </a:lnTo>
                  <a:cubicBezTo>
                    <a:pt x="3737" y="4469"/>
                    <a:pt x="3646" y="4446"/>
                    <a:pt x="3555" y="4446"/>
                  </a:cubicBezTo>
                  <a:cubicBezTo>
                    <a:pt x="3464" y="4446"/>
                    <a:pt x="3373" y="4469"/>
                    <a:pt x="3292" y="4514"/>
                  </a:cubicBezTo>
                  <a:lnTo>
                    <a:pt x="2561" y="4895"/>
                  </a:lnTo>
                  <a:lnTo>
                    <a:pt x="2703" y="4086"/>
                  </a:lnTo>
                  <a:cubicBezTo>
                    <a:pt x="2733" y="3901"/>
                    <a:pt x="2673" y="3714"/>
                    <a:pt x="2540" y="3584"/>
                  </a:cubicBezTo>
                  <a:lnTo>
                    <a:pt x="1951" y="3011"/>
                  </a:lnTo>
                  <a:lnTo>
                    <a:pt x="2763" y="2893"/>
                  </a:lnTo>
                  <a:cubicBezTo>
                    <a:pt x="2947" y="2866"/>
                    <a:pt x="3107" y="2751"/>
                    <a:pt x="3192" y="2582"/>
                  </a:cubicBezTo>
                  <a:lnTo>
                    <a:pt x="3554" y="1845"/>
                  </a:lnTo>
                  <a:close/>
                  <a:moveTo>
                    <a:pt x="3554" y="0"/>
                  </a:moveTo>
                  <a:cubicBezTo>
                    <a:pt x="3353" y="0"/>
                    <a:pt x="3151" y="106"/>
                    <a:pt x="3047" y="317"/>
                  </a:cubicBezTo>
                  <a:lnTo>
                    <a:pt x="2307" y="1815"/>
                  </a:lnTo>
                  <a:lnTo>
                    <a:pt x="653" y="2056"/>
                  </a:lnTo>
                  <a:cubicBezTo>
                    <a:pt x="188" y="2123"/>
                    <a:pt x="0" y="2694"/>
                    <a:pt x="339" y="3023"/>
                  </a:cubicBezTo>
                  <a:lnTo>
                    <a:pt x="1537" y="4188"/>
                  </a:lnTo>
                  <a:lnTo>
                    <a:pt x="1253" y="5837"/>
                  </a:lnTo>
                  <a:cubicBezTo>
                    <a:pt x="1191" y="6202"/>
                    <a:pt x="1480" y="6499"/>
                    <a:pt x="1809" y="6499"/>
                  </a:cubicBezTo>
                  <a:cubicBezTo>
                    <a:pt x="1897" y="6499"/>
                    <a:pt x="1987" y="6478"/>
                    <a:pt x="2075" y="6432"/>
                  </a:cubicBezTo>
                  <a:lnTo>
                    <a:pt x="3554" y="5656"/>
                  </a:lnTo>
                  <a:lnTo>
                    <a:pt x="5034" y="6432"/>
                  </a:lnTo>
                  <a:cubicBezTo>
                    <a:pt x="5121" y="6478"/>
                    <a:pt x="5212" y="6499"/>
                    <a:pt x="5299" y="6499"/>
                  </a:cubicBezTo>
                  <a:cubicBezTo>
                    <a:pt x="5629" y="6499"/>
                    <a:pt x="5917" y="6202"/>
                    <a:pt x="5855" y="5837"/>
                  </a:cubicBezTo>
                  <a:lnTo>
                    <a:pt x="5574" y="4188"/>
                  </a:lnTo>
                  <a:lnTo>
                    <a:pt x="6770" y="3023"/>
                  </a:lnTo>
                  <a:cubicBezTo>
                    <a:pt x="7108" y="2694"/>
                    <a:pt x="6921" y="2123"/>
                    <a:pt x="6456" y="2056"/>
                  </a:cubicBezTo>
                  <a:lnTo>
                    <a:pt x="4801" y="1815"/>
                  </a:lnTo>
                  <a:lnTo>
                    <a:pt x="4062" y="317"/>
                  </a:lnTo>
                  <a:cubicBezTo>
                    <a:pt x="3957" y="106"/>
                    <a:pt x="3756" y="0"/>
                    <a:pt x="35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56483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2265" y="2304"/>
                  </a:moveTo>
                  <a:cubicBezTo>
                    <a:pt x="2890" y="2304"/>
                    <a:pt x="3397" y="2808"/>
                    <a:pt x="3397" y="3437"/>
                  </a:cubicBezTo>
                  <a:lnTo>
                    <a:pt x="3397" y="7398"/>
                  </a:lnTo>
                  <a:lnTo>
                    <a:pt x="3397" y="7474"/>
                  </a:lnTo>
                  <a:lnTo>
                    <a:pt x="1637" y="6299"/>
                  </a:lnTo>
                  <a:cubicBezTo>
                    <a:pt x="1320" y="6088"/>
                    <a:pt x="1129" y="5734"/>
                    <a:pt x="1132" y="5357"/>
                  </a:cubicBezTo>
                  <a:lnTo>
                    <a:pt x="1132" y="3437"/>
                  </a:lnTo>
                  <a:cubicBezTo>
                    <a:pt x="1132" y="2808"/>
                    <a:pt x="1640" y="2304"/>
                    <a:pt x="2265" y="2304"/>
                  </a:cubicBezTo>
                  <a:close/>
                  <a:moveTo>
                    <a:pt x="17060" y="2304"/>
                  </a:moveTo>
                  <a:cubicBezTo>
                    <a:pt x="17685" y="2304"/>
                    <a:pt x="18192" y="2808"/>
                    <a:pt x="18192" y="3437"/>
                  </a:cubicBezTo>
                  <a:lnTo>
                    <a:pt x="18192" y="5357"/>
                  </a:lnTo>
                  <a:cubicBezTo>
                    <a:pt x="18192" y="5737"/>
                    <a:pt x="18005" y="6091"/>
                    <a:pt x="17688" y="6302"/>
                  </a:cubicBezTo>
                  <a:lnTo>
                    <a:pt x="15928" y="7474"/>
                  </a:lnTo>
                  <a:lnTo>
                    <a:pt x="15928" y="7398"/>
                  </a:lnTo>
                  <a:lnTo>
                    <a:pt x="15928" y="3437"/>
                  </a:lnTo>
                  <a:cubicBezTo>
                    <a:pt x="15928" y="2808"/>
                    <a:pt x="16435" y="2304"/>
                    <a:pt x="17060" y="2304"/>
                  </a:cubicBezTo>
                  <a:close/>
                  <a:moveTo>
                    <a:pt x="14795" y="1133"/>
                  </a:moveTo>
                  <a:lnTo>
                    <a:pt x="14795" y="7398"/>
                  </a:lnTo>
                  <a:cubicBezTo>
                    <a:pt x="14795" y="8763"/>
                    <a:pt x="14095" y="9641"/>
                    <a:pt x="12120" y="10759"/>
                  </a:cubicBezTo>
                  <a:cubicBezTo>
                    <a:pt x="11069" y="11354"/>
                    <a:pt x="10372" y="12422"/>
                    <a:pt x="10248" y="13627"/>
                  </a:cubicBezTo>
                  <a:lnTo>
                    <a:pt x="9058" y="13627"/>
                  </a:lnTo>
                  <a:cubicBezTo>
                    <a:pt x="8877" y="12368"/>
                    <a:pt x="8041" y="11269"/>
                    <a:pt x="6791" y="10686"/>
                  </a:cubicBezTo>
                  <a:cubicBezTo>
                    <a:pt x="5332" y="10007"/>
                    <a:pt x="4529" y="8835"/>
                    <a:pt x="4529" y="7398"/>
                  </a:cubicBezTo>
                  <a:lnTo>
                    <a:pt x="4529" y="1133"/>
                  </a:lnTo>
                  <a:close/>
                  <a:moveTo>
                    <a:pt x="11927" y="14759"/>
                  </a:moveTo>
                  <a:cubicBezTo>
                    <a:pt x="12241" y="14759"/>
                    <a:pt x="12495" y="15010"/>
                    <a:pt x="12495" y="15324"/>
                  </a:cubicBezTo>
                  <a:lnTo>
                    <a:pt x="12495" y="15892"/>
                  </a:lnTo>
                  <a:lnTo>
                    <a:pt x="10795" y="15892"/>
                  </a:lnTo>
                  <a:cubicBezTo>
                    <a:pt x="10481" y="15892"/>
                    <a:pt x="10230" y="16142"/>
                    <a:pt x="10230" y="16456"/>
                  </a:cubicBezTo>
                  <a:cubicBezTo>
                    <a:pt x="10230" y="16770"/>
                    <a:pt x="10481" y="17024"/>
                    <a:pt x="10795" y="17024"/>
                  </a:cubicBezTo>
                  <a:lnTo>
                    <a:pt x="13059" y="17024"/>
                  </a:lnTo>
                  <a:cubicBezTo>
                    <a:pt x="13373" y="17024"/>
                    <a:pt x="13627" y="17275"/>
                    <a:pt x="13627" y="17589"/>
                  </a:cubicBezTo>
                  <a:lnTo>
                    <a:pt x="13627" y="18193"/>
                  </a:lnTo>
                  <a:lnTo>
                    <a:pt x="5701" y="18193"/>
                  </a:lnTo>
                  <a:lnTo>
                    <a:pt x="5701" y="17589"/>
                  </a:lnTo>
                  <a:cubicBezTo>
                    <a:pt x="5701" y="17275"/>
                    <a:pt x="5951" y="17024"/>
                    <a:pt x="6265" y="17024"/>
                  </a:cubicBezTo>
                  <a:lnTo>
                    <a:pt x="8530" y="17024"/>
                  </a:lnTo>
                  <a:cubicBezTo>
                    <a:pt x="8844" y="17024"/>
                    <a:pt x="9095" y="16770"/>
                    <a:pt x="9095" y="16456"/>
                  </a:cubicBezTo>
                  <a:cubicBezTo>
                    <a:pt x="9095" y="16142"/>
                    <a:pt x="8844" y="15892"/>
                    <a:pt x="8530" y="15892"/>
                  </a:cubicBezTo>
                  <a:lnTo>
                    <a:pt x="6833" y="15892"/>
                  </a:lnTo>
                  <a:lnTo>
                    <a:pt x="6833" y="15324"/>
                  </a:lnTo>
                  <a:cubicBezTo>
                    <a:pt x="6833" y="15010"/>
                    <a:pt x="7084" y="14759"/>
                    <a:pt x="7398" y="14759"/>
                  </a:cubicBezTo>
                  <a:close/>
                  <a:moveTo>
                    <a:pt x="3965" y="0"/>
                  </a:moveTo>
                  <a:cubicBezTo>
                    <a:pt x="3651" y="0"/>
                    <a:pt x="3397" y="254"/>
                    <a:pt x="3397" y="568"/>
                  </a:cubicBezTo>
                  <a:lnTo>
                    <a:pt x="3397" y="1474"/>
                  </a:lnTo>
                  <a:cubicBezTo>
                    <a:pt x="3032" y="1264"/>
                    <a:pt x="2645" y="1168"/>
                    <a:pt x="2269" y="1168"/>
                  </a:cubicBezTo>
                  <a:cubicBezTo>
                    <a:pt x="1086" y="1168"/>
                    <a:pt x="0" y="2113"/>
                    <a:pt x="0" y="3437"/>
                  </a:cubicBezTo>
                  <a:lnTo>
                    <a:pt x="0" y="5357"/>
                  </a:lnTo>
                  <a:cubicBezTo>
                    <a:pt x="0" y="6115"/>
                    <a:pt x="378" y="6821"/>
                    <a:pt x="1009" y="7241"/>
                  </a:cubicBezTo>
                  <a:lnTo>
                    <a:pt x="3651" y="9001"/>
                  </a:lnTo>
                  <a:cubicBezTo>
                    <a:pt x="3663" y="9010"/>
                    <a:pt x="3678" y="9019"/>
                    <a:pt x="3690" y="9026"/>
                  </a:cubicBezTo>
                  <a:cubicBezTo>
                    <a:pt x="4125" y="10170"/>
                    <a:pt x="5027" y="11112"/>
                    <a:pt x="6314" y="11710"/>
                  </a:cubicBezTo>
                  <a:cubicBezTo>
                    <a:pt x="7156" y="12105"/>
                    <a:pt x="7736" y="12812"/>
                    <a:pt x="7911" y="13627"/>
                  </a:cubicBezTo>
                  <a:lnTo>
                    <a:pt x="7398" y="13627"/>
                  </a:lnTo>
                  <a:cubicBezTo>
                    <a:pt x="6459" y="13627"/>
                    <a:pt x="5701" y="14385"/>
                    <a:pt x="5701" y="15324"/>
                  </a:cubicBezTo>
                  <a:lnTo>
                    <a:pt x="5701" y="15988"/>
                  </a:lnTo>
                  <a:cubicBezTo>
                    <a:pt x="5021" y="16227"/>
                    <a:pt x="4569" y="16870"/>
                    <a:pt x="4569" y="17589"/>
                  </a:cubicBezTo>
                  <a:lnTo>
                    <a:pt x="4569" y="18760"/>
                  </a:lnTo>
                  <a:cubicBezTo>
                    <a:pt x="4569" y="19071"/>
                    <a:pt x="4819" y="19325"/>
                    <a:pt x="5133" y="19325"/>
                  </a:cubicBezTo>
                  <a:lnTo>
                    <a:pt x="14191" y="19325"/>
                  </a:lnTo>
                  <a:cubicBezTo>
                    <a:pt x="14506" y="19325"/>
                    <a:pt x="14759" y="19071"/>
                    <a:pt x="14759" y="18760"/>
                  </a:cubicBezTo>
                  <a:lnTo>
                    <a:pt x="14759" y="17589"/>
                  </a:lnTo>
                  <a:cubicBezTo>
                    <a:pt x="14756" y="16870"/>
                    <a:pt x="14303" y="16227"/>
                    <a:pt x="13627" y="15988"/>
                  </a:cubicBezTo>
                  <a:lnTo>
                    <a:pt x="13627" y="15324"/>
                  </a:lnTo>
                  <a:cubicBezTo>
                    <a:pt x="13624" y="14385"/>
                    <a:pt x="12866" y="13627"/>
                    <a:pt x="11927" y="13627"/>
                  </a:cubicBezTo>
                  <a:lnTo>
                    <a:pt x="11389" y="13627"/>
                  </a:lnTo>
                  <a:cubicBezTo>
                    <a:pt x="11507" y="12833"/>
                    <a:pt x="11981" y="12139"/>
                    <a:pt x="12679" y="11743"/>
                  </a:cubicBezTo>
                  <a:cubicBezTo>
                    <a:pt x="14044" y="10973"/>
                    <a:pt x="15088" y="10170"/>
                    <a:pt x="15593" y="9047"/>
                  </a:cubicBezTo>
                  <a:cubicBezTo>
                    <a:pt x="15623" y="9035"/>
                    <a:pt x="15650" y="9019"/>
                    <a:pt x="15677" y="9001"/>
                  </a:cubicBezTo>
                  <a:lnTo>
                    <a:pt x="18319" y="7241"/>
                  </a:lnTo>
                  <a:cubicBezTo>
                    <a:pt x="18947" y="6821"/>
                    <a:pt x="19328" y="6115"/>
                    <a:pt x="19328" y="5357"/>
                  </a:cubicBezTo>
                  <a:lnTo>
                    <a:pt x="19328" y="3437"/>
                  </a:lnTo>
                  <a:cubicBezTo>
                    <a:pt x="19325" y="2113"/>
                    <a:pt x="18239" y="1168"/>
                    <a:pt x="17057" y="1168"/>
                  </a:cubicBezTo>
                  <a:cubicBezTo>
                    <a:pt x="16681" y="1168"/>
                    <a:pt x="16295" y="1264"/>
                    <a:pt x="15931" y="1474"/>
                  </a:cubicBezTo>
                  <a:lnTo>
                    <a:pt x="15931" y="568"/>
                  </a:lnTo>
                  <a:cubicBezTo>
                    <a:pt x="15931" y="254"/>
                    <a:pt x="15677" y="0"/>
                    <a:pt x="15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6"/>
          <p:cNvGrpSpPr/>
          <p:nvPr/>
        </p:nvGrpSpPr>
        <p:grpSpPr>
          <a:xfrm>
            <a:off x="215895" y="1571571"/>
            <a:ext cx="368963" cy="370668"/>
            <a:chOff x="-1333975" y="2365850"/>
            <a:chExt cx="292225" cy="293575"/>
          </a:xfrm>
        </p:grpSpPr>
        <p:sp>
          <p:nvSpPr>
            <p:cNvPr id="723" name="Google Shape;723;p6"/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2" name="Google Shape;732;p6"/>
          <p:cNvSpPr txBox="1">
            <a:spLocks noGrp="1"/>
          </p:cNvSpPr>
          <p:nvPr>
            <p:ph type="subTitle" idx="5"/>
          </p:nvPr>
        </p:nvSpPr>
        <p:spPr>
          <a:xfrm>
            <a:off x="584858" y="3630890"/>
            <a:ext cx="7035900" cy="52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600"/>
              <a:buNone/>
            </a:pPr>
            <a:r>
              <a:rPr lang="en" dirty="0">
                <a:solidFill>
                  <a:srgbClr val="FFFF00"/>
                </a:solidFill>
                <a:latin typeface="Arial Black" panose="020B0A04020102020204" pitchFamily="34" charset="0"/>
              </a:rPr>
              <a:t>PROYECTO DE INVESTIGACIÓN ------ </a:t>
            </a:r>
            <a:r>
              <a:rPr lang="en" sz="2400" dirty="0">
                <a:solidFill>
                  <a:srgbClr val="FFFF00"/>
                </a:solidFill>
                <a:latin typeface="Arial Black" panose="020B0A04020102020204" pitchFamily="34" charset="0"/>
              </a:rPr>
              <a:t>30%</a:t>
            </a:r>
            <a:endParaRPr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Importancia de una evaluación de desempeño constante para los empleados">
            <a:extLst>
              <a:ext uri="{FF2B5EF4-FFF2-40B4-BE49-F238E27FC236}">
                <a16:creationId xmlns:a16="http://schemas.microsoft.com/office/drawing/2014/main" id="{70F0DB20-A311-4CA9-87CD-68715E5BC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1917"/>
          <a:stretch/>
        </p:blipFill>
        <p:spPr bwMode="auto">
          <a:xfrm>
            <a:off x="6040740" y="-21148"/>
            <a:ext cx="3953912" cy="516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B3A3131B-A787-4DC3-8429-3CA1218D1011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432458" y="1387654"/>
            <a:ext cx="7035900" cy="738503"/>
          </a:xfrm>
        </p:spPr>
        <p:txBody>
          <a:bodyPr/>
          <a:lstStyle/>
          <a:p>
            <a:r>
              <a:rPr lang="es-MX" dirty="0">
                <a:solidFill>
                  <a:srgbClr val="FFFF00"/>
                </a:solidFill>
                <a:latin typeface="Arial Black" panose="020B0A04020102020204" pitchFamily="34" charset="0"/>
              </a:rPr>
              <a:t>CONTINUIDAD Y </a:t>
            </a:r>
          </a:p>
          <a:p>
            <a:r>
              <a:rPr lang="es-MX" dirty="0">
                <a:solidFill>
                  <a:srgbClr val="FFFF00"/>
                </a:solidFill>
                <a:latin typeface="Arial Black" panose="020B0A04020102020204" pitchFamily="34" charset="0"/>
              </a:rPr>
              <a:t>PARTICIPACIÓN EN CLASE -------------- </a:t>
            </a:r>
            <a:r>
              <a:rPr lang="es-MX" sz="2400" dirty="0">
                <a:solidFill>
                  <a:srgbClr val="FFFF00"/>
                </a:solidFill>
                <a:latin typeface="Arial Black" panose="020B0A04020102020204" pitchFamily="34" charset="0"/>
              </a:rPr>
              <a:t>20%</a:t>
            </a:r>
            <a:endParaRPr lang="es-MX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58E1379-FA2F-4172-AAC9-5395FAC4D41F}"/>
              </a:ext>
            </a:extLst>
          </p:cNvPr>
          <p:cNvSpPr txBox="1"/>
          <p:nvPr/>
        </p:nvSpPr>
        <p:spPr>
          <a:xfrm>
            <a:off x="2435572" y="3989132"/>
            <a:ext cx="51851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rgbClr val="FFFF00"/>
                </a:solidFill>
                <a:latin typeface="Arial Black" panose="020B0A04020102020204" pitchFamily="34" charset="0"/>
              </a:rPr>
              <a:t> ___________</a:t>
            </a:r>
          </a:p>
          <a:p>
            <a:r>
              <a:rPr lang="es-MX" sz="1400" dirty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        </a:t>
            </a:r>
            <a:r>
              <a:rPr lang="es-MX" sz="2400" dirty="0">
                <a:solidFill>
                  <a:srgbClr val="00FF00"/>
                </a:solidFill>
                <a:latin typeface="Arial Black" panose="020B0A04020102020204" pitchFamily="34" charset="0"/>
              </a:rPr>
              <a:t>100%</a:t>
            </a:r>
            <a:endParaRPr lang="es-MX" dirty="0"/>
          </a:p>
        </p:txBody>
      </p:sp>
      <p:sp>
        <p:nvSpPr>
          <p:cNvPr id="24" name="Subtítulo 6">
            <a:extLst>
              <a:ext uri="{FF2B5EF4-FFF2-40B4-BE49-F238E27FC236}">
                <a16:creationId xmlns:a16="http://schemas.microsoft.com/office/drawing/2014/main" id="{C130D7BD-900F-4855-9BF5-6428D297FE0D}"/>
              </a:ext>
            </a:extLst>
          </p:cNvPr>
          <p:cNvSpPr txBox="1">
            <a:spLocks/>
          </p:cNvSpPr>
          <p:nvPr/>
        </p:nvSpPr>
        <p:spPr>
          <a:xfrm>
            <a:off x="432458" y="2102987"/>
            <a:ext cx="7035900" cy="73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r>
              <a:rPr lang="es-MX" dirty="0">
                <a:solidFill>
                  <a:srgbClr val="FFFF00"/>
                </a:solidFill>
                <a:latin typeface="Arial Black" panose="020B0A04020102020204" pitchFamily="34" charset="0"/>
              </a:rPr>
              <a:t>EXAMEN -------------------------------------------- </a:t>
            </a:r>
            <a:r>
              <a:rPr lang="es-MX" sz="2400" dirty="0">
                <a:solidFill>
                  <a:srgbClr val="FFFF00"/>
                </a:solidFill>
                <a:latin typeface="Arial Black" panose="020B0A04020102020204" pitchFamily="34" charset="0"/>
              </a:rPr>
              <a:t>20%</a:t>
            </a:r>
            <a:endParaRPr lang="es-MX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Subtítulo 6">
            <a:extLst>
              <a:ext uri="{FF2B5EF4-FFF2-40B4-BE49-F238E27FC236}">
                <a16:creationId xmlns:a16="http://schemas.microsoft.com/office/drawing/2014/main" id="{C26CF1D1-AC43-47AB-9715-01A6126E32EA}"/>
              </a:ext>
            </a:extLst>
          </p:cNvPr>
          <p:cNvSpPr txBox="1">
            <a:spLocks/>
          </p:cNvSpPr>
          <p:nvPr/>
        </p:nvSpPr>
        <p:spPr>
          <a:xfrm>
            <a:off x="447750" y="2817690"/>
            <a:ext cx="7035900" cy="73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oboto Medium"/>
              <a:buNone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r>
              <a:rPr lang="es-MX" dirty="0">
                <a:solidFill>
                  <a:srgbClr val="FFFF00"/>
                </a:solidFill>
                <a:latin typeface="Arial Black" panose="020B0A04020102020204" pitchFamily="34" charset="0"/>
              </a:rPr>
              <a:t>ACTIVIDAD ASISTENCIAL</a:t>
            </a:r>
          </a:p>
          <a:p>
            <a:r>
              <a:rPr lang="es-MX" dirty="0">
                <a:solidFill>
                  <a:srgbClr val="FFFF00"/>
                </a:solidFill>
                <a:latin typeface="Arial Black" panose="020B0A04020102020204" pitchFamily="34" charset="0"/>
              </a:rPr>
              <a:t>PRÁCTICA TRANSVERSAL --------------- </a:t>
            </a:r>
            <a:r>
              <a:rPr lang="es-MX" sz="2400" dirty="0">
                <a:solidFill>
                  <a:srgbClr val="FFFF00"/>
                </a:solidFill>
                <a:latin typeface="Arial Black" panose="020B0A04020102020204" pitchFamily="34" charset="0"/>
              </a:rPr>
              <a:t>30%</a:t>
            </a:r>
            <a:endParaRPr lang="es-MX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oogle Shape;722;p6">
            <a:extLst>
              <a:ext uri="{FF2B5EF4-FFF2-40B4-BE49-F238E27FC236}">
                <a16:creationId xmlns:a16="http://schemas.microsoft.com/office/drawing/2014/main" id="{9D757B70-2A4E-4E30-8FA2-9D5553D5DA78}"/>
              </a:ext>
            </a:extLst>
          </p:cNvPr>
          <p:cNvGrpSpPr/>
          <p:nvPr/>
        </p:nvGrpSpPr>
        <p:grpSpPr>
          <a:xfrm>
            <a:off x="213779" y="2371386"/>
            <a:ext cx="368963" cy="370668"/>
            <a:chOff x="-1333975" y="2365850"/>
            <a:chExt cx="292225" cy="293575"/>
          </a:xfrm>
        </p:grpSpPr>
        <p:sp>
          <p:nvSpPr>
            <p:cNvPr id="27" name="Google Shape;723;p6">
              <a:extLst>
                <a:ext uri="{FF2B5EF4-FFF2-40B4-BE49-F238E27FC236}">
                  <a16:creationId xmlns:a16="http://schemas.microsoft.com/office/drawing/2014/main" id="{E9943142-A375-45AB-8A96-E93ADEA60C40}"/>
                </a:ext>
              </a:extLst>
            </p:cNvPr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24;p6">
              <a:extLst>
                <a:ext uri="{FF2B5EF4-FFF2-40B4-BE49-F238E27FC236}">
                  <a16:creationId xmlns:a16="http://schemas.microsoft.com/office/drawing/2014/main" id="{56AC4E6D-5C37-4945-BE88-02295AE234BE}"/>
                </a:ext>
              </a:extLst>
            </p:cNvPr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25;p6">
              <a:extLst>
                <a:ext uri="{FF2B5EF4-FFF2-40B4-BE49-F238E27FC236}">
                  <a16:creationId xmlns:a16="http://schemas.microsoft.com/office/drawing/2014/main" id="{A90F1B48-4604-41E8-89D2-CADB6D19F0F4}"/>
                </a:ext>
              </a:extLst>
            </p:cNvPr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26;p6">
              <a:extLst>
                <a:ext uri="{FF2B5EF4-FFF2-40B4-BE49-F238E27FC236}">
                  <a16:creationId xmlns:a16="http://schemas.microsoft.com/office/drawing/2014/main" id="{2705732F-9E18-4953-A407-A2CB326E408B}"/>
                </a:ext>
              </a:extLst>
            </p:cNvPr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27;p6">
              <a:extLst>
                <a:ext uri="{FF2B5EF4-FFF2-40B4-BE49-F238E27FC236}">
                  <a16:creationId xmlns:a16="http://schemas.microsoft.com/office/drawing/2014/main" id="{61AE4E4B-5924-4B1E-AF94-F63863EFC536}"/>
                </a:ext>
              </a:extLst>
            </p:cNvPr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28;p6">
              <a:extLst>
                <a:ext uri="{FF2B5EF4-FFF2-40B4-BE49-F238E27FC236}">
                  <a16:creationId xmlns:a16="http://schemas.microsoft.com/office/drawing/2014/main" id="{E3853BB6-F338-43FA-B62D-25CB3D6C06D1}"/>
                </a:ext>
              </a:extLst>
            </p:cNvPr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29;p6">
              <a:extLst>
                <a:ext uri="{FF2B5EF4-FFF2-40B4-BE49-F238E27FC236}">
                  <a16:creationId xmlns:a16="http://schemas.microsoft.com/office/drawing/2014/main" id="{8A6D7D31-A3F5-4921-97A3-34FF45D25A79}"/>
                </a:ext>
              </a:extLst>
            </p:cNvPr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730;p6">
              <a:extLst>
                <a:ext uri="{FF2B5EF4-FFF2-40B4-BE49-F238E27FC236}">
                  <a16:creationId xmlns:a16="http://schemas.microsoft.com/office/drawing/2014/main" id="{888D4594-B4D0-4B5B-888D-CD3C7E1A98C1}"/>
                </a:ext>
              </a:extLst>
            </p:cNvPr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722;p6">
            <a:extLst>
              <a:ext uri="{FF2B5EF4-FFF2-40B4-BE49-F238E27FC236}">
                <a16:creationId xmlns:a16="http://schemas.microsoft.com/office/drawing/2014/main" id="{D556AD41-70AC-4E47-81D5-423EEDD19D59}"/>
              </a:ext>
            </a:extLst>
          </p:cNvPr>
          <p:cNvGrpSpPr/>
          <p:nvPr/>
        </p:nvGrpSpPr>
        <p:grpSpPr>
          <a:xfrm>
            <a:off x="213779" y="3070311"/>
            <a:ext cx="368963" cy="370668"/>
            <a:chOff x="-1333975" y="2365850"/>
            <a:chExt cx="292225" cy="293575"/>
          </a:xfrm>
        </p:grpSpPr>
        <p:sp>
          <p:nvSpPr>
            <p:cNvPr id="36" name="Google Shape;723;p6">
              <a:extLst>
                <a:ext uri="{FF2B5EF4-FFF2-40B4-BE49-F238E27FC236}">
                  <a16:creationId xmlns:a16="http://schemas.microsoft.com/office/drawing/2014/main" id="{35A0E427-8D6F-4C32-B43B-798DA51AEA76}"/>
                </a:ext>
              </a:extLst>
            </p:cNvPr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724;p6">
              <a:extLst>
                <a:ext uri="{FF2B5EF4-FFF2-40B4-BE49-F238E27FC236}">
                  <a16:creationId xmlns:a16="http://schemas.microsoft.com/office/drawing/2014/main" id="{340D4269-8F20-47D4-8669-A8F93499FC0F}"/>
                </a:ext>
              </a:extLst>
            </p:cNvPr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725;p6">
              <a:extLst>
                <a:ext uri="{FF2B5EF4-FFF2-40B4-BE49-F238E27FC236}">
                  <a16:creationId xmlns:a16="http://schemas.microsoft.com/office/drawing/2014/main" id="{29983134-4D03-4706-890C-74E6E33AF601}"/>
                </a:ext>
              </a:extLst>
            </p:cNvPr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726;p6">
              <a:extLst>
                <a:ext uri="{FF2B5EF4-FFF2-40B4-BE49-F238E27FC236}">
                  <a16:creationId xmlns:a16="http://schemas.microsoft.com/office/drawing/2014/main" id="{5A5EBE5C-1809-4C7B-B2C6-E0107412E65A}"/>
                </a:ext>
              </a:extLst>
            </p:cNvPr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727;p6">
              <a:extLst>
                <a:ext uri="{FF2B5EF4-FFF2-40B4-BE49-F238E27FC236}">
                  <a16:creationId xmlns:a16="http://schemas.microsoft.com/office/drawing/2014/main" id="{DB937562-C9D4-49FB-BA38-60B3905DD71E}"/>
                </a:ext>
              </a:extLst>
            </p:cNvPr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728;p6">
              <a:extLst>
                <a:ext uri="{FF2B5EF4-FFF2-40B4-BE49-F238E27FC236}">
                  <a16:creationId xmlns:a16="http://schemas.microsoft.com/office/drawing/2014/main" id="{C135EEEF-8F50-443B-86A6-63520A0B6AFA}"/>
                </a:ext>
              </a:extLst>
            </p:cNvPr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729;p6">
              <a:extLst>
                <a:ext uri="{FF2B5EF4-FFF2-40B4-BE49-F238E27FC236}">
                  <a16:creationId xmlns:a16="http://schemas.microsoft.com/office/drawing/2014/main" id="{583DEE7D-93D0-43C6-BC67-E5075A82E561}"/>
                </a:ext>
              </a:extLst>
            </p:cNvPr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730;p6">
              <a:extLst>
                <a:ext uri="{FF2B5EF4-FFF2-40B4-BE49-F238E27FC236}">
                  <a16:creationId xmlns:a16="http://schemas.microsoft.com/office/drawing/2014/main" id="{1CDB5863-9FFE-47C3-AAC7-1480F89B7D76}"/>
                </a:ext>
              </a:extLst>
            </p:cNvPr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722;p6">
            <a:extLst>
              <a:ext uri="{FF2B5EF4-FFF2-40B4-BE49-F238E27FC236}">
                <a16:creationId xmlns:a16="http://schemas.microsoft.com/office/drawing/2014/main" id="{9416840F-A45E-4266-B7FB-E46608BA8A4A}"/>
              </a:ext>
            </a:extLst>
          </p:cNvPr>
          <p:cNvGrpSpPr/>
          <p:nvPr/>
        </p:nvGrpSpPr>
        <p:grpSpPr>
          <a:xfrm>
            <a:off x="236037" y="3722214"/>
            <a:ext cx="368963" cy="370668"/>
            <a:chOff x="-1333975" y="2365850"/>
            <a:chExt cx="292225" cy="293575"/>
          </a:xfrm>
        </p:grpSpPr>
        <p:sp>
          <p:nvSpPr>
            <p:cNvPr id="45" name="Google Shape;723;p6">
              <a:extLst>
                <a:ext uri="{FF2B5EF4-FFF2-40B4-BE49-F238E27FC236}">
                  <a16:creationId xmlns:a16="http://schemas.microsoft.com/office/drawing/2014/main" id="{6F369C9B-C884-4A79-9DE4-162B4AA6ABD5}"/>
                </a:ext>
              </a:extLst>
            </p:cNvPr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724;p6">
              <a:extLst>
                <a:ext uri="{FF2B5EF4-FFF2-40B4-BE49-F238E27FC236}">
                  <a16:creationId xmlns:a16="http://schemas.microsoft.com/office/drawing/2014/main" id="{AA0ACEFA-59ED-4274-8516-1E794D6EEFA9}"/>
                </a:ext>
              </a:extLst>
            </p:cNvPr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725;p6">
              <a:extLst>
                <a:ext uri="{FF2B5EF4-FFF2-40B4-BE49-F238E27FC236}">
                  <a16:creationId xmlns:a16="http://schemas.microsoft.com/office/drawing/2014/main" id="{3C6D5BF3-CFCF-44CC-86B8-2D06D490AAC2}"/>
                </a:ext>
              </a:extLst>
            </p:cNvPr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726;p6">
              <a:extLst>
                <a:ext uri="{FF2B5EF4-FFF2-40B4-BE49-F238E27FC236}">
                  <a16:creationId xmlns:a16="http://schemas.microsoft.com/office/drawing/2014/main" id="{96A258EA-6417-45FA-B690-F04B02959978}"/>
                </a:ext>
              </a:extLst>
            </p:cNvPr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727;p6">
              <a:extLst>
                <a:ext uri="{FF2B5EF4-FFF2-40B4-BE49-F238E27FC236}">
                  <a16:creationId xmlns:a16="http://schemas.microsoft.com/office/drawing/2014/main" id="{0833E864-4A3B-427C-A4EC-346C96CABE8F}"/>
                </a:ext>
              </a:extLst>
            </p:cNvPr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728;p6">
              <a:extLst>
                <a:ext uri="{FF2B5EF4-FFF2-40B4-BE49-F238E27FC236}">
                  <a16:creationId xmlns:a16="http://schemas.microsoft.com/office/drawing/2014/main" id="{B3020374-DB38-46F1-B7B9-9C2CBC52A4AF}"/>
                </a:ext>
              </a:extLst>
            </p:cNvPr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729;p6">
              <a:extLst>
                <a:ext uri="{FF2B5EF4-FFF2-40B4-BE49-F238E27FC236}">
                  <a16:creationId xmlns:a16="http://schemas.microsoft.com/office/drawing/2014/main" id="{344301B7-B898-4D54-8B5B-DBDEA251B198}"/>
                </a:ext>
              </a:extLst>
            </p:cNvPr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730;p6">
              <a:extLst>
                <a:ext uri="{FF2B5EF4-FFF2-40B4-BE49-F238E27FC236}">
                  <a16:creationId xmlns:a16="http://schemas.microsoft.com/office/drawing/2014/main" id="{4E708AA8-F08B-47B0-B06A-2F87748C9073}"/>
                </a:ext>
              </a:extLst>
            </p:cNvPr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" grpId="0"/>
      <p:bldP spid="732" grpId="0" build="p"/>
      <p:bldP spid="7" grpId="0" build="p"/>
      <p:bldP spid="48" grpId="0"/>
      <p:bldP spid="24" grpId="0" build="p"/>
      <p:bldP spid="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B8F7274-416D-4E8D-AC4F-E16C231B5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206" y="715835"/>
            <a:ext cx="7752600" cy="2973663"/>
          </a:xfrm>
        </p:spPr>
        <p:txBody>
          <a:bodyPr/>
          <a:lstStyle/>
          <a:p>
            <a:r>
              <a:rPr lang="es-ES" b="1" dirty="0"/>
              <a:t>Módulo I. Teoría del conocimiento</a:t>
            </a:r>
          </a:p>
          <a:p>
            <a:endParaRPr lang="es-ES" b="1" dirty="0"/>
          </a:p>
          <a:p>
            <a:r>
              <a:rPr lang="es-ES" b="1" dirty="0"/>
              <a:t>Módulo II. Introducción a la metodología de la investigación </a:t>
            </a:r>
          </a:p>
          <a:p>
            <a:endParaRPr lang="es-ES" b="1" dirty="0"/>
          </a:p>
          <a:p>
            <a:r>
              <a:rPr lang="es-ES" b="1" dirty="0"/>
              <a:t>Módulo III. Prototipo de investigación. Metodología </a:t>
            </a:r>
          </a:p>
          <a:p>
            <a:endParaRPr lang="es-ES" b="1" dirty="0"/>
          </a:p>
          <a:p>
            <a:r>
              <a:rPr lang="es-ES" b="1" dirty="0"/>
              <a:t>Módulo IV. Investigación de campo</a:t>
            </a:r>
          </a:p>
          <a:p>
            <a:endParaRPr lang="es-ES" b="1" dirty="0"/>
          </a:p>
          <a:p>
            <a:r>
              <a:rPr lang="es-ES" b="1" dirty="0"/>
              <a:t>Módulo V. Propuesta </a:t>
            </a:r>
          </a:p>
          <a:p>
            <a:endParaRPr lang="es-ES" b="1" dirty="0"/>
          </a:p>
          <a:p>
            <a:pPr marL="127000" indent="0">
              <a:buNone/>
            </a:pPr>
            <a:endParaRPr lang="es-ES" b="1" dirty="0"/>
          </a:p>
          <a:p>
            <a:pPr marL="127000" indent="0">
              <a:buNone/>
            </a:pPr>
            <a:endParaRPr lang="es-ES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BD2F4F-9D89-4B1E-9665-E3795F8E4E5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14875" y="46535"/>
            <a:ext cx="7752600" cy="669300"/>
          </a:xfrm>
        </p:spPr>
        <p:txBody>
          <a:bodyPr/>
          <a:lstStyle/>
          <a:p>
            <a:r>
              <a:rPr lang="es-ES" b="1" dirty="0"/>
              <a:t>DESARROLLO POR MÒDULO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2753A0-5E59-4DD6-9E16-E5EC86659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528" y="3062175"/>
            <a:ext cx="4214629" cy="189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2"/>
          <p:cNvSpPr/>
          <p:nvPr/>
        </p:nvSpPr>
        <p:spPr>
          <a:xfrm>
            <a:off x="8175009" y="-151387"/>
            <a:ext cx="594900" cy="450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32"/>
          <p:cNvSpPr txBox="1">
            <a:spLocks noGrp="1"/>
          </p:cNvSpPr>
          <p:nvPr>
            <p:ph type="subTitle" idx="3"/>
          </p:nvPr>
        </p:nvSpPr>
        <p:spPr>
          <a:xfrm>
            <a:off x="999460" y="1"/>
            <a:ext cx="7472999" cy="79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dirty="0">
                <a:latin typeface="Arial Black" panose="020B0A04020102020204" pitchFamily="34" charset="0"/>
              </a:rPr>
              <a:t>Módulo I. Teoría del Conocimiento</a:t>
            </a:r>
            <a:endParaRPr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0211EC1-961D-4BFD-9DC0-026F4C8BC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073201"/>
              </p:ext>
            </p:extLst>
          </p:nvPr>
        </p:nvGraphicFramePr>
        <p:xfrm>
          <a:off x="1035179" y="938669"/>
          <a:ext cx="73866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6640">
                  <a:extLst>
                    <a:ext uri="{9D8B030D-6E8A-4147-A177-3AD203B41FA5}">
                      <a16:colId xmlns:a16="http://schemas.microsoft.com/office/drawing/2014/main" val="560394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FILOSOFÍA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100330"/>
                  </a:ext>
                </a:extLst>
              </a:tr>
            </a:tbl>
          </a:graphicData>
        </a:graphic>
      </p:graphicFrame>
      <p:sp>
        <p:nvSpPr>
          <p:cNvPr id="10" name="Google Shape;1393;p32">
            <a:extLst>
              <a:ext uri="{FF2B5EF4-FFF2-40B4-BE49-F238E27FC236}">
                <a16:creationId xmlns:a16="http://schemas.microsoft.com/office/drawing/2014/main" id="{AAAFC25E-7BDA-47FB-AD20-7823D6AF76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869" y="1455222"/>
            <a:ext cx="3224319" cy="223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s-ES" b="1" dirty="0">
              <a:latin typeface="Arial Black" panose="020B0A04020102020204" pitchFamily="34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Lógica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Ética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Estética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Moral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Ciencia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Amor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Teología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Epistemología </a:t>
            </a:r>
            <a:endParaRPr lang="es-MX" b="1" dirty="0"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s-MX" b="1" dirty="0">
              <a:latin typeface="Arial Black" panose="020B0A040201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E77851-7566-4B19-BC00-0DF641090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5" r="13087"/>
          <a:stretch/>
        </p:blipFill>
        <p:spPr>
          <a:xfrm>
            <a:off x="2849692" y="1819485"/>
            <a:ext cx="4465507" cy="285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" grpId="0" build="p"/>
      <p:bldP spid="10" grpId="0" build="p"/>
    </p:bldLst>
  </p:timing>
</p:sld>
</file>

<file path=ppt/theme/theme1.xml><?xml version="1.0" encoding="utf-8"?>
<a:theme xmlns:a="http://schemas.openxmlformats.org/drawingml/2006/main" name="Phonix Social Media by Slidesgo">
  <a:themeElements>
    <a:clrScheme name="Simple Light">
      <a:dk1>
        <a:srgbClr val="FFFFFF"/>
      </a:dk1>
      <a:lt1>
        <a:srgbClr val="FFFFFF"/>
      </a:lt1>
      <a:dk2>
        <a:srgbClr val="65FFFB"/>
      </a:dk2>
      <a:lt2>
        <a:srgbClr val="65FFFB"/>
      </a:lt2>
      <a:accent1>
        <a:srgbClr val="191561"/>
      </a:accent1>
      <a:accent2>
        <a:srgbClr val="CAFFFE"/>
      </a:accent2>
      <a:accent3>
        <a:srgbClr val="0004FF"/>
      </a:accent3>
      <a:accent4>
        <a:srgbClr val="65FFFB"/>
      </a:accent4>
      <a:accent5>
        <a:srgbClr val="FFFB00"/>
      </a:accent5>
      <a:accent6>
        <a:srgbClr val="FF4DD2"/>
      </a:accent6>
      <a:hlink>
        <a:srgbClr val="9EF6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3665</TotalTime>
  <Words>133</Words>
  <Application>Microsoft Office PowerPoint</Application>
  <PresentationFormat>Presentación en pantalla (16:9)</PresentationFormat>
  <Paragraphs>48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Comfortaa</vt:lpstr>
      <vt:lpstr>Forte</vt:lpstr>
      <vt:lpstr>Livvic</vt:lpstr>
      <vt:lpstr>Roboto</vt:lpstr>
      <vt:lpstr>Roboto Condensed Light</vt:lpstr>
      <vt:lpstr>Roboto Medium</vt:lpstr>
      <vt:lpstr>Phonix Social Media by Slidesgo</vt:lpstr>
      <vt:lpstr>PEDAGOGÍA “METODOLOGÍA DE LA INVESTIGACIÓN”   </vt:lpstr>
      <vt:lpstr>ENCUADRE</vt:lpstr>
      <vt:lpstr>EVALUACIÓN “METODOLOGÍA DE LA INV.”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DIPLOMADO “ADMINISTRACIÒN DE HOPITALES”</dc:title>
  <dc:creator>ConalepCiudadAzteca</dc:creator>
  <cp:lastModifiedBy>oswaldo contreras</cp:lastModifiedBy>
  <cp:revision>47</cp:revision>
  <dcterms:modified xsi:type="dcterms:W3CDTF">2023-02-28T16:24:38Z</dcterms:modified>
</cp:coreProperties>
</file>