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farmacodinamia?__eep__=6&amp;__cft__%5b0%5d=AZXtvOHNT3SAfXw4-iQmpYR0flPeQhX6B5qhF07r2tcoIiMzX0zI6UokdVlIyEz_B6JsfPkkVC-IUXVfc7kRfwxgWO_neYdV0TSUgDEaFPYTkRMDZ9rjx5cbTv0KzjrePQo&amp;__tn__=*NK-R" TargetMode="External"/><Relationship Id="rId2" Type="http://schemas.openxmlformats.org/officeDocument/2006/relationships/hyperlink" Target="https://www.facebook.com/hashtag/farmacocin%C3%A9tica?__eep__=6&amp;__cft__%5b0%5d=AZXtvOHNT3SAfXw4-iQmpYR0flPeQhX6B5qhF07r2tcoIiMzX0zI6UokdVlIyEz_B6JsfPkkVC-IUXVfc7kRfwxgWO_neYdV0TSUgDEaFPYTkRMDZ9rjx5cbTv0KzjrePQo&amp;__tn__=*NK-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FARMACOLOGIA CLINICA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Mtra. M. Vania Vázquez Velázquez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266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el de LADME presentado en el Coloquio estudiantil de ciencia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5" y="-779878"/>
            <a:ext cx="6891131" cy="78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macocinética | Enferme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10" y="212035"/>
            <a:ext cx="5963739" cy="63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rmacología (Absorción, distribución, metabolismo y excreció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9941"/>
            <a:ext cx="9130746" cy="68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ARMACOCINÉTICA L.A.D.M.E - PARTE 2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armacocinetica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1" y="0"/>
            <a:ext cx="12047700" cy="67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4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creción Y Eliminación DEL Fármaco - Eliminación y excreción del fármaco  Eliminación y excreción - Studo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53" y="100810"/>
            <a:ext cx="8747170" cy="6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xamen 30%</a:t>
            </a:r>
          </a:p>
          <a:p>
            <a:r>
              <a:rPr lang="es-MX" dirty="0"/>
              <a:t>T</a:t>
            </a:r>
            <a:r>
              <a:rPr lang="es-MX" dirty="0" smtClean="0"/>
              <a:t>arjetero 30%</a:t>
            </a:r>
          </a:p>
          <a:p>
            <a:r>
              <a:rPr lang="es-MX" dirty="0"/>
              <a:t>T</a:t>
            </a:r>
            <a:r>
              <a:rPr lang="es-MX" dirty="0" smtClean="0"/>
              <a:t>areas 20%</a:t>
            </a:r>
          </a:p>
          <a:p>
            <a:r>
              <a:rPr lang="es-MX" dirty="0"/>
              <a:t>E</a:t>
            </a:r>
            <a:r>
              <a:rPr lang="es-MX" dirty="0" smtClean="0"/>
              <a:t>xposición 10 %</a:t>
            </a:r>
          </a:p>
          <a:p>
            <a:r>
              <a:rPr lang="es-MX" dirty="0"/>
              <a:t>P</a:t>
            </a:r>
            <a:r>
              <a:rPr lang="es-MX" dirty="0" smtClean="0"/>
              <a:t>articipación 10%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37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MODULO I- FARMACOLOGIA GENERAL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1.1 Conceptos y principios generales de farmacología</a:t>
            </a:r>
          </a:p>
          <a:p>
            <a:r>
              <a:rPr lang="es-MX" dirty="0" smtClean="0"/>
              <a:t>1.2 farmacocinética I</a:t>
            </a:r>
          </a:p>
          <a:p>
            <a:r>
              <a:rPr lang="es-MX" dirty="0" smtClean="0"/>
              <a:t>1.2 absorción</a:t>
            </a:r>
          </a:p>
          <a:p>
            <a:r>
              <a:rPr lang="es-MX" dirty="0" smtClean="0"/>
              <a:t>1.3 Distribución de fármacos</a:t>
            </a:r>
          </a:p>
          <a:p>
            <a:r>
              <a:rPr lang="es-MX" dirty="0" smtClean="0"/>
              <a:t>1.4 farmacocinética II</a:t>
            </a:r>
          </a:p>
          <a:p>
            <a:r>
              <a:rPr lang="es-MX" dirty="0" smtClean="0"/>
              <a:t>1.5 Metabolismo</a:t>
            </a:r>
          </a:p>
          <a:p>
            <a:r>
              <a:rPr lang="es-MX" dirty="0" smtClean="0"/>
              <a:t>Excreción de fármacos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9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Glosario</a:t>
            </a:r>
            <a:br>
              <a:rPr lang="es-MX" dirty="0" smtClean="0"/>
            </a:br>
            <a:r>
              <a:rPr lang="es-MX" dirty="0" smtClean="0"/>
              <a:t>terminología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FARMACO: Toda </a:t>
            </a:r>
            <a:r>
              <a:rPr lang="es-MX" dirty="0"/>
              <a:t>sustancia química cuyo origen puede ser natural, sintético, </a:t>
            </a:r>
            <a:r>
              <a:rPr lang="es-MX" dirty="0" err="1"/>
              <a:t>semisintético</a:t>
            </a:r>
            <a:r>
              <a:rPr lang="es-MX" dirty="0"/>
              <a:t> o biotecnológico que al interactuar con un organismo vivo da lugar a una respuesta biológica medible</a:t>
            </a:r>
            <a:r>
              <a:rPr lang="es-MX" dirty="0" smtClean="0"/>
              <a:t>.</a:t>
            </a:r>
          </a:p>
          <a:p>
            <a:r>
              <a:rPr lang="es-MX" dirty="0" smtClean="0"/>
              <a:t>La farmacología: </a:t>
            </a:r>
            <a:r>
              <a:rPr lang="es-MX" dirty="0"/>
              <a:t>es la ciencia biomédica que estudia el origen, las propiedades fisicoquímicas de los fármacos y las interacciones fármaco-organismo. Se considera de manera general como el estudio de los fármacos, y tiene una connotación clínica cuando dichos fármacos son utilizados para el diagnóstico, prevención y tratamiento de una </a:t>
            </a:r>
            <a:r>
              <a:rPr lang="es-MX" dirty="0" smtClean="0"/>
              <a:t>enfermedad</a:t>
            </a:r>
          </a:p>
          <a:p>
            <a:r>
              <a:rPr lang="es-MX" dirty="0" smtClean="0"/>
              <a:t>Medicamento: </a:t>
            </a:r>
            <a:r>
              <a:rPr lang="es-MX" dirty="0"/>
              <a:t>Para el uso clínico, los fármacos se expenden y administran principalmente en la forma de medicamentos, los cuales contienen uno o la combinación de varios fármacos en conjunto con otras sustancias denominadas excipientes, estos últimos son compuestos inertes que facilitan su </a:t>
            </a:r>
            <a:r>
              <a:rPr lang="es-MX" dirty="0" smtClean="0"/>
              <a:t>administración</a:t>
            </a:r>
          </a:p>
          <a:p>
            <a:r>
              <a:rPr lang="es-MX" dirty="0"/>
              <a:t>Droga Desde el punto de vista farmacológico, es aquella sustancia de abuso que puede tener origen en la naturaleza o ser producida de manera sintética. Sin embargo, muchos fármacos pueden caer en el rubro anterior y ser considerados una droga</a:t>
            </a:r>
          </a:p>
        </p:txBody>
      </p:sp>
    </p:spTree>
    <p:extLst>
      <p:ext uri="{BB962C8B-B14F-4D97-AF65-F5344CB8AC3E}">
        <p14:creationId xmlns:p14="http://schemas.microsoft.com/office/powerpoint/2010/main" val="410036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Farmacología clínica Ciencia y especialidad médica que utiliza los principios científicos de la farmacología para entender la interacción entre los fármacos y el organismo humano. Como especialidad médica de forma multidisciplinaria participa en el aumento de la eficacia y la disminución de riesgos del uso de medicamentos en el humano</a:t>
            </a:r>
            <a:r>
              <a:rPr lang="es-MX" dirty="0" smtClean="0"/>
              <a:t>.</a:t>
            </a:r>
          </a:p>
          <a:p>
            <a:r>
              <a:rPr lang="es-MX" dirty="0"/>
              <a:t>Toxicología Es la rama de la farmacología que estudia los efectos tóxicos de las sustancias químicas sobre los sistemas vivos, desde células individuales hasta seres humanos o ecosistemas complejos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err="1" smtClean="0"/>
              <a:t>Farmaco</a:t>
            </a:r>
            <a:r>
              <a:rPr lang="es-MX" dirty="0" smtClean="0"/>
              <a:t> vigilancia </a:t>
            </a:r>
            <a:r>
              <a:rPr lang="es-MX" dirty="0"/>
              <a:t>El estudio de los determinantes, características y efectos del uso de los medicamentos en grandes poblaciones a través de un conjunto de actividades que tratan de la detección, valoración, comprensión y prevención de las reacciones adversas o de cualquier otro problema relacionado con los fármacos, sustancias herbolarias, medicamentos y </a:t>
            </a:r>
            <a:r>
              <a:rPr lang="es-MX" dirty="0" smtClean="0"/>
              <a:t>vacunas</a:t>
            </a:r>
          </a:p>
          <a:p>
            <a:r>
              <a:rPr lang="es-MX" dirty="0"/>
              <a:t>Posología Estudio de la cantidad de medicamento que se requiere para poder producir los efectos terapéuticos deseados</a:t>
            </a:r>
          </a:p>
        </p:txBody>
      </p:sp>
    </p:spTree>
    <p:extLst>
      <p:ext uri="{BB962C8B-B14F-4D97-AF65-F5344CB8AC3E}">
        <p14:creationId xmlns:p14="http://schemas.microsoft.com/office/powerpoint/2010/main" val="299369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rmacocinética y Farmacodiamia Diferencias | uDo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54" y="0"/>
            <a:ext cx="4774233" cy="67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4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dirty="0" smtClean="0">
                <a:hlinkClick r:id="rId2"/>
              </a:rPr>
              <a:t>farmacocinética</a:t>
            </a:r>
            <a:r>
              <a:rPr lang="es-MX" dirty="0"/>
              <a:t>, como su propio nombre indica (cinética = movimiento), estudia el movimiento del fármaco en el interior del organismo y cómo va cambiando a su paso por los distintos órganos. Es decir, estudia lo que el organismo le hace al fármaco, el famoso LADME.⁣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dirty="0" smtClean="0">
                <a:hlinkClick r:id="rId3"/>
              </a:rPr>
              <a:t>farmacodinamia</a:t>
            </a:r>
            <a:r>
              <a:rPr lang="es-MX" dirty="0"/>
              <a:t>, en cambio, hace lo contrario. Estudia lo que el fármaco le hace al organismo. Es decir, se centra en el estudio de los mecanismos de acción, interacciones fármaco-receptor, etc.⁣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093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IMPORTANTE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Farmacodinamia: </a:t>
            </a:r>
            <a:r>
              <a:rPr lang="es-MX" dirty="0"/>
              <a:t>Rama de la farmacología encargada de estudiar las acciones y los efectos de los fármacos sobre los distintos aparatos, órganos, sistemas y su mecanismo de acción bioquímico o molecular.</a:t>
            </a:r>
          </a:p>
        </p:txBody>
      </p:sp>
    </p:spTree>
    <p:extLst>
      <p:ext uri="{BB962C8B-B14F-4D97-AF65-F5344CB8AC3E}">
        <p14:creationId xmlns:p14="http://schemas.microsoft.com/office/powerpoint/2010/main" val="18667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mex10-3.fna.fbcdn.net/v/t1.6435-9/101411693_2628111077407644_8574779444513980227_n.jpg?stp=dst-jpg_p526x296&amp;_nc_cat=108&amp;ccb=1-7&amp;_nc_sid=8bfeb9&amp;_nc_eui2=AeFCC9FeQ7GpldwxzynBkp5dNAx7gT8mmVw0DHuBPyaZXMVftATaocR60KBv7nsbSfap1oWGEdwYjgPz-5y_3Df7&amp;_nc_ohc=klHgVBi1-6UAX9PR5qU&amp;_nc_ht=scontent.fmex10-3.fna&amp;oh=00_AfDssW41aA0M8VqXYZUGWouhNq0AXlw4YXbhjDFXteUr5A&amp;oe=647D52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2" y="356152"/>
            <a:ext cx="6331916" cy="63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2074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514</Words>
  <Application>Microsoft Office PowerPoint</Application>
  <PresentationFormat>Panorámica</PresentationFormat>
  <Paragraphs>29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Espiral</vt:lpstr>
      <vt:lpstr>FARMACOLOGIA CLINICA</vt:lpstr>
      <vt:lpstr>Evaluación</vt:lpstr>
      <vt:lpstr>MODULO I- FARMACOLOGIA GENERAL</vt:lpstr>
      <vt:lpstr>Glosario terminología</vt:lpstr>
      <vt:lpstr>Presentación de PowerPoint</vt:lpstr>
      <vt:lpstr>Presentación de PowerPoint</vt:lpstr>
      <vt:lpstr>Presentación de PowerPoint</vt:lpstr>
      <vt:lpstr>IMPORTANTE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 CLINICA</dc:title>
  <dc:creator>HP</dc:creator>
  <cp:lastModifiedBy>HP</cp:lastModifiedBy>
  <cp:revision>4</cp:revision>
  <dcterms:created xsi:type="dcterms:W3CDTF">2023-05-06T04:00:39Z</dcterms:created>
  <dcterms:modified xsi:type="dcterms:W3CDTF">2023-05-06T04:31:57Z</dcterms:modified>
</cp:coreProperties>
</file>