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7" autoAdjust="0"/>
    <p:restoredTop sz="94660"/>
  </p:normalViewPr>
  <p:slideViewPr>
    <p:cSldViewPr snapToGrid="0">
      <p:cViewPr varScale="1">
        <p:scale>
          <a:sx n="63" d="100"/>
          <a:sy n="63" d="100"/>
        </p:scale>
        <p:origin x="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A0DC9-CC8F-F10D-5E76-71F00DCAB4F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BDA6F584-ABCF-FBA3-6397-9F6910CBC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05717115-2A65-CA55-6F62-FB66DDDF8935}"/>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5" name="Marcador de pie de página 4">
            <a:extLst>
              <a:ext uri="{FF2B5EF4-FFF2-40B4-BE49-F238E27FC236}">
                <a16:creationId xmlns:a16="http://schemas.microsoft.com/office/drawing/2014/main" id="{324DEFEC-9B45-F71E-BB7B-DD5388BD873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3744945-4EFB-BB1F-104E-51A87B676E56}"/>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31994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C20632-9F24-8BB6-A89A-9A2ED0318F7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F9BF65C-63B4-3994-0238-9F6D921AD2C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6CE3974-AE01-B96C-68F9-92A904200BAE}"/>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5" name="Marcador de pie de página 4">
            <a:extLst>
              <a:ext uri="{FF2B5EF4-FFF2-40B4-BE49-F238E27FC236}">
                <a16:creationId xmlns:a16="http://schemas.microsoft.com/office/drawing/2014/main" id="{1FFDA26C-6957-BB14-3368-0E988E8F0CA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A723ABC-0A46-3596-80AA-35BC90BA9BB8}"/>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257029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B987E39-A1FB-BC7D-A85E-335B09705D2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F2B135F-A80A-3EF3-F674-C07DB80E919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A5F291E-E18B-080C-0A97-97D4B794128E}"/>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5" name="Marcador de pie de página 4">
            <a:extLst>
              <a:ext uri="{FF2B5EF4-FFF2-40B4-BE49-F238E27FC236}">
                <a16:creationId xmlns:a16="http://schemas.microsoft.com/office/drawing/2014/main" id="{51F3BEE5-FA7F-3519-6343-F290D19469E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69231F4-8668-3F25-D52A-78074CEF5019}"/>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1665456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98B4CE-6C8D-9A98-ACBE-DA507508432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BDFF50E-57DF-FB54-BAA0-192B7215BBE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F5B11DE-0365-6E5C-ED25-096AE92982CD}"/>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5" name="Marcador de pie de página 4">
            <a:extLst>
              <a:ext uri="{FF2B5EF4-FFF2-40B4-BE49-F238E27FC236}">
                <a16:creationId xmlns:a16="http://schemas.microsoft.com/office/drawing/2014/main" id="{2D1E284F-F3A2-6432-1B97-5FFBCF400C0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CE73B00-650A-F7A5-C547-62A2B5D07E7C}"/>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91736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769743-E693-41B9-6340-3791722F728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59FF039A-DBA0-7A86-D9D6-32447602EE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E5D063F-2A38-7170-1C38-3E589A1B84A4}"/>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5" name="Marcador de pie de página 4">
            <a:extLst>
              <a:ext uri="{FF2B5EF4-FFF2-40B4-BE49-F238E27FC236}">
                <a16:creationId xmlns:a16="http://schemas.microsoft.com/office/drawing/2014/main" id="{B0E038BE-27BF-8E14-3A97-7BCCCF8C859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2BA7226-7526-5813-9068-2A8184BB204A}"/>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3960941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85E3-A530-81D2-FE1B-E91C6E8274A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2D0F6D2-2370-98C8-94A3-524804DF1BA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60E558D-CF49-1A65-428D-4E84B9E0EF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A3E3FFDA-562C-0833-3350-62FDF1D66D67}"/>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6" name="Marcador de pie de página 5">
            <a:extLst>
              <a:ext uri="{FF2B5EF4-FFF2-40B4-BE49-F238E27FC236}">
                <a16:creationId xmlns:a16="http://schemas.microsoft.com/office/drawing/2014/main" id="{EAAA6FA7-BD33-766A-EBD9-7C24F9E3486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A18479A-0596-16AD-2977-FFB15ACF5199}"/>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92207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3D8C7-AB8E-82E0-6A43-978F137B2F4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AF47516-5DD4-A6EF-8A0E-B8BC10F307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B1FF2CE-18ED-EF68-AE1E-14FFE94154C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AE54D584-5F80-4927-4700-CB692594D7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75BFE97-B81C-6A22-19EE-218BC4E4C23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079E9C9-233A-D774-2161-1F5E9BC77353}"/>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8" name="Marcador de pie de página 7">
            <a:extLst>
              <a:ext uri="{FF2B5EF4-FFF2-40B4-BE49-F238E27FC236}">
                <a16:creationId xmlns:a16="http://schemas.microsoft.com/office/drawing/2014/main" id="{B618B5FC-4683-CC35-2538-AF11E2D5A22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6261F422-98A0-0D08-D586-7090A8918FB0}"/>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175486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E7B1D-41EB-34F6-2B43-E15086913C8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9DA40C91-A88C-B6C3-A67E-3294E56BD30A}"/>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4" name="Marcador de pie de página 3">
            <a:extLst>
              <a:ext uri="{FF2B5EF4-FFF2-40B4-BE49-F238E27FC236}">
                <a16:creationId xmlns:a16="http://schemas.microsoft.com/office/drawing/2014/main" id="{7D979F37-69B3-0153-57CF-6BE6449254D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9ADF8AB-177D-3848-342B-6F88DF39A1E3}"/>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404842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5BD79B7-A6B8-FB1E-5DB8-BCBA07262CDC}"/>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3" name="Marcador de pie de página 2">
            <a:extLst>
              <a:ext uri="{FF2B5EF4-FFF2-40B4-BE49-F238E27FC236}">
                <a16:creationId xmlns:a16="http://schemas.microsoft.com/office/drawing/2014/main" id="{0ECC81A6-B797-3F56-8060-D032D521F14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FE8EA87-B8FF-5994-04C3-C81141EAB81D}"/>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372027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8A862-339A-92CF-0BE7-885EBC33E19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4AC2BFB9-08E9-D953-7ADA-D9C0EB594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AC36222-52E1-8910-36F4-19CC84BF6B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256674-D95E-EED7-2DE4-2657E2743569}"/>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6" name="Marcador de pie de página 5">
            <a:extLst>
              <a:ext uri="{FF2B5EF4-FFF2-40B4-BE49-F238E27FC236}">
                <a16:creationId xmlns:a16="http://schemas.microsoft.com/office/drawing/2014/main" id="{F64B5E90-45D0-A747-D084-93EDC82AADA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8892BCA-6DC5-F237-B535-E1C7870F8ED5}"/>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1388719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0A3923-BC73-2851-5E1C-2E6F4545AA2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4C15D22-E6B8-B8B7-3342-7A8D53FEFA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145B632-890A-EB08-39FD-43F489A02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56EF8CB-CDDF-F429-269F-D359D181F11A}"/>
              </a:ext>
            </a:extLst>
          </p:cNvPr>
          <p:cNvSpPr>
            <a:spLocks noGrp="1"/>
          </p:cNvSpPr>
          <p:nvPr>
            <p:ph type="dt" sz="half" idx="10"/>
          </p:nvPr>
        </p:nvSpPr>
        <p:spPr/>
        <p:txBody>
          <a:bodyPr/>
          <a:lstStyle/>
          <a:p>
            <a:fld id="{D1C6C08B-3E3E-48C0-928E-7B371242CBBC}" type="datetimeFigureOut">
              <a:rPr lang="es-MX" smtClean="0"/>
              <a:t>26/11/2023</a:t>
            </a:fld>
            <a:endParaRPr lang="es-MX"/>
          </a:p>
        </p:txBody>
      </p:sp>
      <p:sp>
        <p:nvSpPr>
          <p:cNvPr id="6" name="Marcador de pie de página 5">
            <a:extLst>
              <a:ext uri="{FF2B5EF4-FFF2-40B4-BE49-F238E27FC236}">
                <a16:creationId xmlns:a16="http://schemas.microsoft.com/office/drawing/2014/main" id="{0F1BB1E0-416B-9402-F71F-C3A4A851443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9B950AD-4F94-93C4-439D-21625D120609}"/>
              </a:ext>
            </a:extLst>
          </p:cNvPr>
          <p:cNvSpPr>
            <a:spLocks noGrp="1"/>
          </p:cNvSpPr>
          <p:nvPr>
            <p:ph type="sldNum" sz="quarter" idx="12"/>
          </p:nvPr>
        </p:nvSpPr>
        <p:spPr/>
        <p:txBody>
          <a:bodyPr/>
          <a:lstStyle/>
          <a:p>
            <a:fld id="{B56F5BBD-7710-44DA-B510-DA7041ECD71E}" type="slidenum">
              <a:rPr lang="es-MX" smtClean="0"/>
              <a:t>‹Nº›</a:t>
            </a:fld>
            <a:endParaRPr lang="es-MX"/>
          </a:p>
        </p:txBody>
      </p:sp>
    </p:spTree>
    <p:extLst>
      <p:ext uri="{BB962C8B-B14F-4D97-AF65-F5344CB8AC3E}">
        <p14:creationId xmlns:p14="http://schemas.microsoft.com/office/powerpoint/2010/main" val="234943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420C35-5C41-2DFA-2895-98DB19792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5B89F60-E8FB-DE77-3CF8-599F63FF45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F501CC9-DCC0-5F4D-AAE7-6EF6731F0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6C08B-3E3E-48C0-928E-7B371242CBBC}" type="datetimeFigureOut">
              <a:rPr lang="es-MX" smtClean="0"/>
              <a:t>26/11/2023</a:t>
            </a:fld>
            <a:endParaRPr lang="es-MX"/>
          </a:p>
        </p:txBody>
      </p:sp>
      <p:sp>
        <p:nvSpPr>
          <p:cNvPr id="5" name="Marcador de pie de página 4">
            <a:extLst>
              <a:ext uri="{FF2B5EF4-FFF2-40B4-BE49-F238E27FC236}">
                <a16:creationId xmlns:a16="http://schemas.microsoft.com/office/drawing/2014/main" id="{607A2C5F-6799-EFA3-9966-00F88236F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B60B0B9-60E3-B9F3-45CD-8FE7246F22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F5BBD-7710-44DA-B510-DA7041ECD71E}" type="slidenum">
              <a:rPr lang="es-MX" smtClean="0"/>
              <a:t>‹Nº›</a:t>
            </a:fld>
            <a:endParaRPr lang="es-MX"/>
          </a:p>
        </p:txBody>
      </p:sp>
    </p:spTree>
    <p:extLst>
      <p:ext uri="{BB962C8B-B14F-4D97-AF65-F5344CB8AC3E}">
        <p14:creationId xmlns:p14="http://schemas.microsoft.com/office/powerpoint/2010/main" val="3240568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51F77B6A-7F53-4B28-B73D-C8CC899AB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325528F-7C48-F81E-8EBF-5555565067B9}"/>
              </a:ext>
            </a:extLst>
          </p:cNvPr>
          <p:cNvSpPr>
            <a:spLocks noGrp="1"/>
          </p:cNvSpPr>
          <p:nvPr>
            <p:ph type="ctrTitle"/>
          </p:nvPr>
        </p:nvSpPr>
        <p:spPr>
          <a:xfrm>
            <a:off x="6726578" y="685680"/>
            <a:ext cx="4203323" cy="3596201"/>
          </a:xfrm>
        </p:spPr>
        <p:txBody>
          <a:bodyPr>
            <a:normAutofit/>
          </a:bodyPr>
          <a:lstStyle/>
          <a:p>
            <a:pPr algn="r"/>
            <a:r>
              <a:rPr lang="es-MX" sz="3400">
                <a:solidFill>
                  <a:schemeClr val="bg1"/>
                </a:solidFill>
              </a:rPr>
              <a:t>DOCUMENTOSCOPIA</a:t>
            </a:r>
          </a:p>
        </p:txBody>
      </p:sp>
      <p:sp>
        <p:nvSpPr>
          <p:cNvPr id="3" name="Subtítulo 2">
            <a:extLst>
              <a:ext uri="{FF2B5EF4-FFF2-40B4-BE49-F238E27FC236}">
                <a16:creationId xmlns:a16="http://schemas.microsoft.com/office/drawing/2014/main" id="{3493A421-77D2-51A3-8362-D98E11987B19}"/>
              </a:ext>
            </a:extLst>
          </p:cNvPr>
          <p:cNvSpPr>
            <a:spLocks noGrp="1"/>
          </p:cNvSpPr>
          <p:nvPr>
            <p:ph type="subTitle" idx="1"/>
          </p:nvPr>
        </p:nvSpPr>
        <p:spPr>
          <a:xfrm>
            <a:off x="6726578" y="4373955"/>
            <a:ext cx="4203323" cy="1143291"/>
          </a:xfrm>
        </p:spPr>
        <p:txBody>
          <a:bodyPr>
            <a:normAutofit/>
          </a:bodyPr>
          <a:lstStyle/>
          <a:p>
            <a:pPr algn="r"/>
            <a:r>
              <a:rPr lang="es-MX" sz="2000">
                <a:solidFill>
                  <a:schemeClr val="bg1"/>
                </a:solidFill>
              </a:rPr>
              <a:t>FRAUDE Y FALSIFICACIÓN DENTRO DE LA DOCUMENTOSCOPIA</a:t>
            </a:r>
          </a:p>
        </p:txBody>
      </p:sp>
      <p:grpSp>
        <p:nvGrpSpPr>
          <p:cNvPr id="1033" name="Group 1032">
            <a:extLst>
              <a:ext uri="{FF2B5EF4-FFF2-40B4-BE49-F238E27FC236}">
                <a16:creationId xmlns:a16="http://schemas.microsoft.com/office/drawing/2014/main" id="{2515629F-0D83-4A44-A125-CD50FC660A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013" y="1361348"/>
            <a:ext cx="4833902" cy="4258176"/>
            <a:chOff x="1674895" y="1345036"/>
            <a:chExt cx="5428610" cy="4210939"/>
          </a:xfrm>
        </p:grpSpPr>
        <p:sp>
          <p:nvSpPr>
            <p:cNvPr id="1034" name="Rectangle 1033">
              <a:extLst>
                <a:ext uri="{FF2B5EF4-FFF2-40B4-BE49-F238E27FC236}">
                  <a16:creationId xmlns:a16="http://schemas.microsoft.com/office/drawing/2014/main" id="{81A5080B-EAC4-4530-815C-DE8DACA09D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14667345-04B5-4757-9CE0-969DC1DE5E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7" name="Freeform: Shape 1036">
            <a:extLst>
              <a:ext uri="{FF2B5EF4-FFF2-40B4-BE49-F238E27FC236}">
                <a16:creationId xmlns:a16="http://schemas.microsoft.com/office/drawing/2014/main" id="{F6E412EF-CF39-4C25-85B0-DB30B1B0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003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039" name="Freeform: Shape 1038">
            <a:extLst>
              <a:ext uri="{FF2B5EF4-FFF2-40B4-BE49-F238E27FC236}">
                <a16:creationId xmlns:a16="http://schemas.microsoft.com/office/drawing/2014/main" id="{E8DA6235-17F2-4C9E-88C6-C5D38D8D3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76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1041" name="Rectangle 1040">
            <a:extLst>
              <a:ext uri="{FF2B5EF4-FFF2-40B4-BE49-F238E27FC236}">
                <a16:creationId xmlns:a16="http://schemas.microsoft.com/office/drawing/2014/main" id="{B55DEF71-1741-4489-8E77-46FC5BAA6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solidFill>
            <a:schemeClr val="tx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82347B6D-A7CC-48EB-861F-917D0D61E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69494" y="1220741"/>
            <a:ext cx="4833901" cy="4258176"/>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Oval 1044">
            <a:extLst>
              <a:ext uri="{FF2B5EF4-FFF2-40B4-BE49-F238E27FC236}">
                <a16:creationId xmlns:a16="http://schemas.microsoft.com/office/drawing/2014/main" id="{A7A0A46D-CC9B-4E32-870A-7BC2DF940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47" name="Oval 1046">
            <a:extLst>
              <a:ext uri="{FF2B5EF4-FFF2-40B4-BE49-F238E27FC236}">
                <a16:creationId xmlns:a16="http://schemas.microsoft.com/office/drawing/2014/main" id="{9178722E-1BD0-427E-BAAE-4F206DAB5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284" y="4357092"/>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26" name="Picture 2" descr="CACEP México - 1er. Cuatrimestre Licenciatura en Enfermería">
            <a:extLst>
              <a:ext uri="{FF2B5EF4-FFF2-40B4-BE49-F238E27FC236}">
                <a16:creationId xmlns:a16="http://schemas.microsoft.com/office/drawing/2014/main" id="{49A88ACE-CDEF-4923-6307-09F7500B95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6336" y="1509721"/>
            <a:ext cx="3680216" cy="3680216"/>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1049" name="Graphic 212">
            <a:extLst>
              <a:ext uri="{FF2B5EF4-FFF2-40B4-BE49-F238E27FC236}">
                <a16:creationId xmlns:a16="http://schemas.microsoft.com/office/drawing/2014/main" id="{A753B935-E3DD-466D-BFAC-68E0BE02D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DE4747"/>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051" name="Graphic 212">
            <a:extLst>
              <a:ext uri="{FF2B5EF4-FFF2-40B4-BE49-F238E27FC236}">
                <a16:creationId xmlns:a16="http://schemas.microsoft.com/office/drawing/2014/main" id="{FB034F26-4148-4B59-B493-14D7A9A8B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1971" y="858936"/>
            <a:ext cx="693403" cy="693403"/>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DE4747">
              <a:alpha val="30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053" name="Graphic 185">
            <a:extLst>
              <a:ext uri="{FF2B5EF4-FFF2-40B4-BE49-F238E27FC236}">
                <a16:creationId xmlns:a16="http://schemas.microsoft.com/office/drawing/2014/main" id="{5E6BB5FD-DB7B-4BE3-BA45-1EF042115E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054" name="Freeform: Shape 1053">
              <a:extLst>
                <a:ext uri="{FF2B5EF4-FFF2-40B4-BE49-F238E27FC236}">
                  <a16:creationId xmlns:a16="http://schemas.microsoft.com/office/drawing/2014/main" id="{9929FF76-4B3A-4294-BE6E-B507B22D1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253C18A4-10CC-4E91-A8A2-D5368972A1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6356AC2F-73E0-44FD-B346-A209D274D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95A85581-9712-414C-82D4-2FE96ACB2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8" name="Freeform: Shape 1057">
              <a:extLst>
                <a:ext uri="{FF2B5EF4-FFF2-40B4-BE49-F238E27FC236}">
                  <a16:creationId xmlns:a16="http://schemas.microsoft.com/office/drawing/2014/main" id="{1B0828F2-35E7-4424-8082-6C258B676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83934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57" name="Group 2056">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2058" name="Rectangle 2057">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1" name="Rectangle 2060">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B64C51D-991B-74E8-D913-96B796D99F5A}"/>
              </a:ext>
            </a:extLst>
          </p:cNvPr>
          <p:cNvSpPr>
            <a:spLocks noGrp="1"/>
          </p:cNvSpPr>
          <p:nvPr>
            <p:ph type="title"/>
          </p:nvPr>
        </p:nvSpPr>
        <p:spPr>
          <a:xfrm>
            <a:off x="740584" y="859808"/>
            <a:ext cx="3543197" cy="2878986"/>
          </a:xfrm>
        </p:spPr>
        <p:txBody>
          <a:bodyPr>
            <a:normAutofit/>
          </a:bodyPr>
          <a:lstStyle/>
          <a:p>
            <a:pPr algn="ctr"/>
            <a:r>
              <a:rPr lang="es-MX" b="1" i="0">
                <a:solidFill>
                  <a:schemeClr val="bg1"/>
                </a:solidFill>
                <a:effectLst/>
                <a:latin typeface="Söhne"/>
              </a:rPr>
              <a:t>Firmas falsificadas</a:t>
            </a:r>
            <a:endParaRPr lang="es-MX">
              <a:solidFill>
                <a:schemeClr val="bg1"/>
              </a:solidFill>
            </a:endParaRPr>
          </a:p>
        </p:txBody>
      </p:sp>
      <p:grpSp>
        <p:nvGrpSpPr>
          <p:cNvPr id="2063"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2064" name="Freeform: Shape 2063">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065" name="Freeform: Shape 2064">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066" name="Freeform: Shape 2065">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067" name="Freeform: Shape 2066">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068" name="Freeform: Shape 2067">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69" name="Freeform: Shape 2068">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070" name="Freeform: Shape 2069">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071" name="Freeform: Shape 2070">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072" name="Freeform: Shape 2071">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073" name="Freeform: Shape 2072">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074" name="Freeform: Shape 2073">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075" name="Freeform: Shape 2074">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076" name="Freeform: Shape 2075">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2078"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2079" name="Freeform: Shape 2078">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080" name="Freeform: Shape 2079">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081" name="Freeform: Shape 2080">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082" name="Freeform: Shape 2081">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083" name="Freeform: Shape 2082">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084" name="Freeform: Shape 2083">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085" name="Freeform: Shape 2084">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086" name="Freeform: Shape 2085">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087" name="Freeform: Shape 2086">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088" name="Freeform: Shape 2087">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089" name="Freeform: Shape 2088">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090" name="Freeform: Shape 2089">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091" name="Freeform: Shape 2090">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pic>
        <p:nvPicPr>
          <p:cNvPr id="2050" name="Picture 2" descr="Dictámenes periciales, perito en grafoscopía y dactiloscopía - Las firmas  falsificadas se caracterizan mayormente por tener trazos tremosos, es  decir, por más que trate un falseario o falsificador de imitar la firma,">
            <a:extLst>
              <a:ext uri="{FF2B5EF4-FFF2-40B4-BE49-F238E27FC236}">
                <a16:creationId xmlns:a16="http://schemas.microsoft.com/office/drawing/2014/main" id="{498907FA-3ACB-83AD-2D13-4F3EC3554C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1467" y="3104705"/>
            <a:ext cx="2815166" cy="321733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EABAB822-13FF-291B-FEF4-96483E99CA29}"/>
              </a:ext>
            </a:extLst>
          </p:cNvPr>
          <p:cNvSpPr>
            <a:spLocks noGrp="1"/>
          </p:cNvSpPr>
          <p:nvPr>
            <p:ph idx="1"/>
          </p:nvPr>
        </p:nvSpPr>
        <p:spPr>
          <a:xfrm>
            <a:off x="6477270" y="685805"/>
            <a:ext cx="4974771" cy="5534019"/>
          </a:xfrm>
        </p:spPr>
        <p:txBody>
          <a:bodyPr>
            <a:normAutofit/>
          </a:bodyPr>
          <a:lstStyle/>
          <a:p>
            <a:r>
              <a:rPr lang="es-MX" b="0" i="0">
                <a:solidFill>
                  <a:schemeClr val="bg1"/>
                </a:solidFill>
                <a:effectLst/>
                <a:latin typeface="Söhne"/>
              </a:rPr>
              <a:t>La documentoscopia se adentra en detalles como la velocidad, la presión y la continuidad en la ejecución de la firma para distinguir entre una firma auténtica y una falsificada. </a:t>
            </a:r>
          </a:p>
          <a:p>
            <a:r>
              <a:rPr lang="es-MX" b="0" i="0">
                <a:solidFill>
                  <a:schemeClr val="bg1"/>
                </a:solidFill>
                <a:effectLst/>
                <a:latin typeface="Söhne"/>
              </a:rPr>
              <a:t>Además, se consideran aspectos psicológicos del firmante, como su estado emocional al momento de la firma, para una evaluación más completa.</a:t>
            </a:r>
            <a:endParaRPr lang="es-MX">
              <a:solidFill>
                <a:schemeClr val="bg1"/>
              </a:solidFill>
            </a:endParaRPr>
          </a:p>
        </p:txBody>
      </p:sp>
      <p:pic>
        <p:nvPicPr>
          <p:cNvPr id="4" name="Imagen 3">
            <a:extLst>
              <a:ext uri="{FF2B5EF4-FFF2-40B4-BE49-F238E27FC236}">
                <a16:creationId xmlns:a16="http://schemas.microsoft.com/office/drawing/2014/main" id="{5297B716-FAAE-2BC0-C0ED-CC020C753F8E}"/>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361297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81" name="Group 3080">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3082" name="Rectangle 3081">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677AE8F-340A-C884-44CE-74120BE3FC31}"/>
              </a:ext>
            </a:extLst>
          </p:cNvPr>
          <p:cNvSpPr>
            <a:spLocks noGrp="1"/>
          </p:cNvSpPr>
          <p:nvPr>
            <p:ph type="title"/>
          </p:nvPr>
        </p:nvSpPr>
        <p:spPr>
          <a:xfrm>
            <a:off x="740584" y="859808"/>
            <a:ext cx="3543197" cy="2878986"/>
          </a:xfrm>
        </p:spPr>
        <p:txBody>
          <a:bodyPr>
            <a:normAutofit/>
          </a:bodyPr>
          <a:lstStyle/>
          <a:p>
            <a:pPr algn="ctr"/>
            <a:r>
              <a:rPr lang="es-MX" b="1" i="0">
                <a:solidFill>
                  <a:schemeClr val="bg1"/>
                </a:solidFill>
                <a:effectLst/>
                <a:latin typeface="Söhne"/>
              </a:rPr>
              <a:t>Documentos falsificados</a:t>
            </a:r>
            <a:endParaRPr lang="es-MX">
              <a:solidFill>
                <a:schemeClr val="bg1"/>
              </a:solidFill>
            </a:endParaRPr>
          </a:p>
        </p:txBody>
      </p:sp>
      <p:grpSp>
        <p:nvGrpSpPr>
          <p:cNvPr id="3087"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3088" name="Freeform: Shape 3087">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089" name="Freeform: Shape 3088">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090" name="Freeform: Shape 3089">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3091" name="Freeform: Shape 3090">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092" name="Freeform: Shape 3091">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093" name="Freeform: Shape 3092">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094" name="Freeform: Shape 3093">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095" name="Freeform: Shape 3094">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96" name="Freeform: Shape 3095">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097" name="Freeform: Shape 3096">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098" name="Freeform: Shape 3097">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099" name="Freeform: Shape 3098">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100" name="Freeform: Shape 3099">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3102"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3103" name="Freeform: Shape 3102">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104" name="Freeform: Shape 3103">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3105" name="Freeform: Shape 3104">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3106" name="Freeform: Shape 3105">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107" name="Freeform: Shape 3106">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108" name="Freeform: Shape 3107">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109" name="Freeform: Shape 3108">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110" name="Freeform: Shape 3109">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111" name="Freeform: Shape 3110">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12" name="Freeform: Shape 3111">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113" name="Freeform: Shape 3112">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114" name="Freeform: Shape 3113">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115" name="Freeform: Shape 3114">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pic>
        <p:nvPicPr>
          <p:cNvPr id="3074" name="Picture 2" descr="CDMX: Títulos universitarios se venden desde 4 mil 500 pesos en la Plaza de  Santo Domingo">
            <a:extLst>
              <a:ext uri="{FF2B5EF4-FFF2-40B4-BE49-F238E27FC236}">
                <a16:creationId xmlns:a16="http://schemas.microsoft.com/office/drawing/2014/main" id="{73646E84-42BB-AD2E-6C53-78D10F69CB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1713" y="3500299"/>
            <a:ext cx="3634674" cy="2426144"/>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F618450D-C1C3-E046-75E9-FB0A2E52E2ED}"/>
              </a:ext>
            </a:extLst>
          </p:cNvPr>
          <p:cNvSpPr>
            <a:spLocks noGrp="1"/>
          </p:cNvSpPr>
          <p:nvPr>
            <p:ph idx="1"/>
          </p:nvPr>
        </p:nvSpPr>
        <p:spPr>
          <a:xfrm>
            <a:off x="6477270" y="685805"/>
            <a:ext cx="4974771" cy="5534019"/>
          </a:xfrm>
        </p:spPr>
        <p:txBody>
          <a:bodyPr>
            <a:normAutofit/>
          </a:bodyPr>
          <a:lstStyle/>
          <a:p>
            <a:r>
              <a:rPr lang="es-MX" b="0" i="0">
                <a:solidFill>
                  <a:schemeClr val="bg1"/>
                </a:solidFill>
                <a:effectLst/>
                <a:latin typeface="Söhne"/>
              </a:rPr>
              <a:t>La creación de documentos falsos implica a menudo el uso de papel y tintas específicas para intentar replicar las características de los documentos originales. La documentoscopia se centra en identificar irregularidades en la calidad de impresión, los patrones de tinta y las características de seguridad para revelar la autenticidad del documento.</a:t>
            </a:r>
            <a:endParaRPr lang="es-MX">
              <a:solidFill>
                <a:schemeClr val="bg1"/>
              </a:solidFill>
            </a:endParaRPr>
          </a:p>
        </p:txBody>
      </p:sp>
      <p:pic>
        <p:nvPicPr>
          <p:cNvPr id="4" name="Imagen 3">
            <a:extLst>
              <a:ext uri="{FF2B5EF4-FFF2-40B4-BE49-F238E27FC236}">
                <a16:creationId xmlns:a16="http://schemas.microsoft.com/office/drawing/2014/main" id="{70C455A2-CF83-0763-0B9B-ACACC4A85591}"/>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5134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9434B952-7B19-4569-FE82-72C4DE7446CF}"/>
              </a:ext>
            </a:extLst>
          </p:cNvPr>
          <p:cNvSpPr>
            <a:spLocks noGrp="1"/>
          </p:cNvSpPr>
          <p:nvPr>
            <p:ph type="title"/>
          </p:nvPr>
        </p:nvSpPr>
        <p:spPr>
          <a:xfrm>
            <a:off x="5956784" y="396117"/>
            <a:ext cx="5217172" cy="1158857"/>
          </a:xfrm>
        </p:spPr>
        <p:txBody>
          <a:bodyPr anchor="b">
            <a:normAutofit/>
          </a:bodyPr>
          <a:lstStyle/>
          <a:p>
            <a:r>
              <a:rPr lang="es-MX" sz="3700" b="1" i="0">
                <a:solidFill>
                  <a:schemeClr val="bg1"/>
                </a:solidFill>
                <a:effectLst/>
                <a:latin typeface="Söhne"/>
              </a:rPr>
              <a:t>Alteraciones en documentos existentes</a:t>
            </a:r>
            <a:endParaRPr lang="es-MX" sz="3700">
              <a:solidFill>
                <a:schemeClr val="bg1"/>
              </a:solidFill>
            </a:endParaRPr>
          </a:p>
        </p:txBody>
      </p:sp>
      <p:grpSp>
        <p:nvGrpSpPr>
          <p:cNvPr id="4105" name="Graphic 38">
            <a:extLst>
              <a:ext uri="{FF2B5EF4-FFF2-40B4-BE49-F238E27FC236}">
                <a16:creationId xmlns:a16="http://schemas.microsoft.com/office/drawing/2014/main" id="{35C37387-FC74-4DFB-841A-B7688148CD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795582"/>
            <a:ext cx="1910252" cy="709660"/>
            <a:chOff x="2267504" y="2540250"/>
            <a:chExt cx="1990951" cy="739640"/>
          </a:xfrm>
          <a:solidFill>
            <a:schemeClr val="bg1"/>
          </a:solidFill>
        </p:grpSpPr>
        <p:sp>
          <p:nvSpPr>
            <p:cNvPr id="4106" name="Freeform: Shape 4105">
              <a:extLst>
                <a:ext uri="{FF2B5EF4-FFF2-40B4-BE49-F238E27FC236}">
                  <a16:creationId xmlns:a16="http://schemas.microsoft.com/office/drawing/2014/main" id="{42D8A01F-F541-4FE1-9384-7A5B686AE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4107" name="Freeform: Shape 4106">
              <a:extLst>
                <a:ext uri="{FF2B5EF4-FFF2-40B4-BE49-F238E27FC236}">
                  <a16:creationId xmlns:a16="http://schemas.microsoft.com/office/drawing/2014/main" id="{7067F35E-69E0-4628-B498-7058AF51F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109" name="Oval 4108">
            <a:extLst>
              <a:ext uri="{FF2B5EF4-FFF2-40B4-BE49-F238E27FC236}">
                <a16:creationId xmlns:a16="http://schemas.microsoft.com/office/drawing/2014/main" id="{D9FE21DE-050D-4E27-A007-AAE4EF842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3491269"/>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11" name="Oval 4110">
            <a:extLst>
              <a:ext uri="{FF2B5EF4-FFF2-40B4-BE49-F238E27FC236}">
                <a16:creationId xmlns:a16="http://schemas.microsoft.com/office/drawing/2014/main" id="{77EF10EC-D135-4F55-A642-AFA283DD9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3491269"/>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098" name="Picture 2" descr="Soy Criminalista : DOCUMENTOSCOPIA">
            <a:extLst>
              <a:ext uri="{FF2B5EF4-FFF2-40B4-BE49-F238E27FC236}">
                <a16:creationId xmlns:a16="http://schemas.microsoft.com/office/drawing/2014/main" id="{A0FBD247-CB4D-B0CC-DE78-F64BCDAB61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244" b="1"/>
          <a:stretch/>
        </p:blipFill>
        <p:spPr bwMode="auto">
          <a:xfrm>
            <a:off x="1526293" y="1554974"/>
            <a:ext cx="3555043" cy="3217333"/>
          </a:xfrm>
          <a:prstGeom prst="rect">
            <a:avLst/>
          </a:prstGeom>
          <a:noFill/>
          <a:extLst>
            <a:ext uri="{909E8E84-426E-40DD-AFC4-6F175D3DCCD1}">
              <a14:hiddenFill xmlns:a14="http://schemas.microsoft.com/office/drawing/2010/main">
                <a:solidFill>
                  <a:srgbClr val="FFFFFF"/>
                </a:solidFill>
              </a14:hiddenFill>
            </a:ext>
          </a:extLst>
        </p:spPr>
      </p:pic>
      <p:grpSp>
        <p:nvGrpSpPr>
          <p:cNvPr id="4113" name="Graphic 4">
            <a:extLst>
              <a:ext uri="{FF2B5EF4-FFF2-40B4-BE49-F238E27FC236}">
                <a16:creationId xmlns:a16="http://schemas.microsoft.com/office/drawing/2014/main" id="{8546F01E-28C6-4D97-ACC0-50485CD546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3770" y="4637983"/>
            <a:ext cx="975169" cy="975171"/>
            <a:chOff x="5829300" y="3162300"/>
            <a:chExt cx="532256" cy="532257"/>
          </a:xfrm>
          <a:solidFill>
            <a:schemeClr val="bg1"/>
          </a:solidFill>
        </p:grpSpPr>
        <p:sp>
          <p:nvSpPr>
            <p:cNvPr id="4114" name="Freeform: Shape 4113">
              <a:extLst>
                <a:ext uri="{FF2B5EF4-FFF2-40B4-BE49-F238E27FC236}">
                  <a16:creationId xmlns:a16="http://schemas.microsoft.com/office/drawing/2014/main" id="{EB0908F7-1F79-4980-843B-7010EE8E8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115" name="Freeform: Shape 4114">
              <a:extLst>
                <a:ext uri="{FF2B5EF4-FFF2-40B4-BE49-F238E27FC236}">
                  <a16:creationId xmlns:a16="http://schemas.microsoft.com/office/drawing/2014/main" id="{73653996-A332-4C70-839A-B246E0543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116" name="Freeform: Shape 4115">
              <a:extLst>
                <a:ext uri="{FF2B5EF4-FFF2-40B4-BE49-F238E27FC236}">
                  <a16:creationId xmlns:a16="http://schemas.microsoft.com/office/drawing/2014/main" id="{99F15CE8-59C3-4EB5-9C7C-4BAAC5F7D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4117" name="Freeform: Shape 4116">
              <a:extLst>
                <a:ext uri="{FF2B5EF4-FFF2-40B4-BE49-F238E27FC236}">
                  <a16:creationId xmlns:a16="http://schemas.microsoft.com/office/drawing/2014/main" id="{F61B38B2-7390-4304-A200-E656AE0896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118" name="Freeform: Shape 4117">
              <a:extLst>
                <a:ext uri="{FF2B5EF4-FFF2-40B4-BE49-F238E27FC236}">
                  <a16:creationId xmlns:a16="http://schemas.microsoft.com/office/drawing/2014/main" id="{DA0DCEB4-FD1D-4E15-A000-1A9CB77DA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119" name="Freeform: Shape 4118">
              <a:extLst>
                <a:ext uri="{FF2B5EF4-FFF2-40B4-BE49-F238E27FC236}">
                  <a16:creationId xmlns:a16="http://schemas.microsoft.com/office/drawing/2014/main" id="{EDCE85A3-7077-4FEE-B140-C20B1A230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120" name="Freeform: Shape 4119">
              <a:extLst>
                <a:ext uri="{FF2B5EF4-FFF2-40B4-BE49-F238E27FC236}">
                  <a16:creationId xmlns:a16="http://schemas.microsoft.com/office/drawing/2014/main" id="{C4748CC5-5652-4C4F-A5CE-41DA8383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121" name="Freeform: Shape 4120">
              <a:extLst>
                <a:ext uri="{FF2B5EF4-FFF2-40B4-BE49-F238E27FC236}">
                  <a16:creationId xmlns:a16="http://schemas.microsoft.com/office/drawing/2014/main" id="{047D79CB-5BE7-49A3-8C81-100690235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122" name="Freeform: Shape 4121">
              <a:extLst>
                <a:ext uri="{FF2B5EF4-FFF2-40B4-BE49-F238E27FC236}">
                  <a16:creationId xmlns:a16="http://schemas.microsoft.com/office/drawing/2014/main" id="{2F449AC0-C0F3-4D2F-9134-78DDFD1B2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123" name="Freeform: Shape 4122">
              <a:extLst>
                <a:ext uri="{FF2B5EF4-FFF2-40B4-BE49-F238E27FC236}">
                  <a16:creationId xmlns:a16="http://schemas.microsoft.com/office/drawing/2014/main" id="{47A8DFB0-41C7-4703-BCC0-9022659112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124" name="Freeform: Shape 4123">
              <a:extLst>
                <a:ext uri="{FF2B5EF4-FFF2-40B4-BE49-F238E27FC236}">
                  <a16:creationId xmlns:a16="http://schemas.microsoft.com/office/drawing/2014/main" id="{B1A0CFB7-B9CE-4B04-92B5-FE295DFE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125" name="Freeform: Shape 4124">
              <a:extLst>
                <a:ext uri="{FF2B5EF4-FFF2-40B4-BE49-F238E27FC236}">
                  <a16:creationId xmlns:a16="http://schemas.microsoft.com/office/drawing/2014/main" id="{E7344B6F-954A-49BE-B5E9-19A09DC6B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4126" name="Freeform: Shape 4125">
              <a:extLst>
                <a:ext uri="{FF2B5EF4-FFF2-40B4-BE49-F238E27FC236}">
                  <a16:creationId xmlns:a16="http://schemas.microsoft.com/office/drawing/2014/main" id="{F263CDF5-777C-406D-B2B2-0FF351D11F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3" name="Marcador de contenido 2">
            <a:extLst>
              <a:ext uri="{FF2B5EF4-FFF2-40B4-BE49-F238E27FC236}">
                <a16:creationId xmlns:a16="http://schemas.microsoft.com/office/drawing/2014/main" id="{E53FC00E-1BD3-4A59-53FA-9F80F1599758}"/>
              </a:ext>
            </a:extLst>
          </p:cNvPr>
          <p:cNvSpPr>
            <a:spLocks noGrp="1"/>
          </p:cNvSpPr>
          <p:nvPr>
            <p:ph idx="1"/>
          </p:nvPr>
        </p:nvSpPr>
        <p:spPr>
          <a:xfrm>
            <a:off x="5956783" y="1747592"/>
            <a:ext cx="5217173" cy="4351338"/>
          </a:xfrm>
        </p:spPr>
        <p:txBody>
          <a:bodyPr>
            <a:normAutofit/>
          </a:bodyPr>
          <a:lstStyle/>
          <a:p>
            <a:r>
              <a:rPr lang="es-MX" sz="2400" b="0" i="0">
                <a:solidFill>
                  <a:schemeClr val="bg1"/>
                </a:solidFill>
                <a:effectLst/>
                <a:latin typeface="Söhne"/>
              </a:rPr>
              <a:t>Las modificaciones en documentos existentes pueden ser sutiles pero también detectables. Los expertos en documentoscopia examinan la coherencia en la textura del papel, la alineación de los elementos y la consistencia en la tinta para determinar si ha habido alguna alteración. </a:t>
            </a:r>
          </a:p>
          <a:p>
            <a:r>
              <a:rPr lang="es-MX" sz="2400" b="0" i="0">
                <a:solidFill>
                  <a:schemeClr val="bg1"/>
                </a:solidFill>
                <a:effectLst/>
                <a:latin typeface="Söhne"/>
              </a:rPr>
              <a:t>La iluminación adecuada también puede revelar marcas no visibles a simple vista.</a:t>
            </a:r>
            <a:endParaRPr lang="es-MX" sz="2400">
              <a:solidFill>
                <a:schemeClr val="bg1"/>
              </a:solidFill>
            </a:endParaRPr>
          </a:p>
        </p:txBody>
      </p:sp>
      <p:pic>
        <p:nvPicPr>
          <p:cNvPr id="4" name="Imagen 3">
            <a:extLst>
              <a:ext uri="{FF2B5EF4-FFF2-40B4-BE49-F238E27FC236}">
                <a16:creationId xmlns:a16="http://schemas.microsoft.com/office/drawing/2014/main" id="{3F3CFDF4-7EF4-ECF9-0F33-8EC1AB52C7C3}"/>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745180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BC5D7C9-FAD0-8615-A607-85DDE5248911}"/>
              </a:ext>
            </a:extLst>
          </p:cNvPr>
          <p:cNvSpPr>
            <a:spLocks noGrp="1"/>
          </p:cNvSpPr>
          <p:nvPr>
            <p:ph type="title"/>
          </p:nvPr>
        </p:nvSpPr>
        <p:spPr>
          <a:xfrm>
            <a:off x="946521" y="396117"/>
            <a:ext cx="5217172" cy="1158857"/>
          </a:xfrm>
        </p:spPr>
        <p:txBody>
          <a:bodyPr anchor="b">
            <a:normAutofit/>
          </a:bodyPr>
          <a:lstStyle/>
          <a:p>
            <a:r>
              <a:rPr lang="es-MX" sz="3700" b="1" i="0">
                <a:solidFill>
                  <a:schemeClr val="bg1"/>
                </a:solidFill>
                <a:effectLst/>
                <a:latin typeface="Söhne"/>
              </a:rPr>
              <a:t>Uso de tecnología avanzada</a:t>
            </a:r>
            <a:endParaRPr lang="es-MX" sz="3700">
              <a:solidFill>
                <a:schemeClr val="bg1"/>
              </a:solidFill>
            </a:endParaRPr>
          </a:p>
        </p:txBody>
      </p:sp>
      <p:grpSp>
        <p:nvGrpSpPr>
          <p:cNvPr id="5129" name="Group 5128">
            <a:extLst>
              <a:ext uri="{FF2B5EF4-FFF2-40B4-BE49-F238E27FC236}">
                <a16:creationId xmlns:a16="http://schemas.microsoft.com/office/drawing/2014/main" id="{268C940D-4516-4630-B49F-65C1A82FEA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91258" y="619275"/>
            <a:ext cx="932200" cy="932200"/>
            <a:chOff x="10791258" y="619275"/>
            <a:chExt cx="932200" cy="932200"/>
          </a:xfrm>
        </p:grpSpPr>
        <p:sp>
          <p:nvSpPr>
            <p:cNvPr id="5482" name="Graphic 212">
              <a:extLst>
                <a:ext uri="{FF2B5EF4-FFF2-40B4-BE49-F238E27FC236}">
                  <a16:creationId xmlns:a16="http://schemas.microsoft.com/office/drawing/2014/main" id="{160C130F-E752-44CF-98A8-75490C2A2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131" name="Graphic 212">
              <a:extLst>
                <a:ext uri="{FF2B5EF4-FFF2-40B4-BE49-F238E27FC236}">
                  <a16:creationId xmlns:a16="http://schemas.microsoft.com/office/drawing/2014/main" id="{9690DAC5-9FBA-4943-959B-751AF2B46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1258" y="619275"/>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
        <p:nvSpPr>
          <p:cNvPr id="3" name="Marcador de contenido 2">
            <a:extLst>
              <a:ext uri="{FF2B5EF4-FFF2-40B4-BE49-F238E27FC236}">
                <a16:creationId xmlns:a16="http://schemas.microsoft.com/office/drawing/2014/main" id="{65F7AD8E-4A74-87AA-7C5C-3B7D8C1A0966}"/>
              </a:ext>
            </a:extLst>
          </p:cNvPr>
          <p:cNvSpPr>
            <a:spLocks noGrp="1"/>
          </p:cNvSpPr>
          <p:nvPr>
            <p:ph idx="1"/>
          </p:nvPr>
        </p:nvSpPr>
        <p:spPr>
          <a:xfrm>
            <a:off x="946520" y="1747592"/>
            <a:ext cx="5217173" cy="4351338"/>
          </a:xfrm>
        </p:spPr>
        <p:txBody>
          <a:bodyPr>
            <a:normAutofit/>
          </a:bodyPr>
          <a:lstStyle/>
          <a:p>
            <a:r>
              <a:rPr lang="es-MX" sz="2400" b="0" i="0">
                <a:solidFill>
                  <a:schemeClr val="bg1"/>
                </a:solidFill>
                <a:effectLst/>
                <a:latin typeface="Söhne"/>
              </a:rPr>
              <a:t>La tecnología avanzada empleada en la falsificación de documentos presenta desafíos únicos. Los expertos en documentoscopia se mantienen actualizados sobre las últimas técnicas de falsificación, como la impresión en 3D y la manipulación digital, para desarrollar métodos efectivos de detección, a menudo utilizando herramientas forenses especializadas.</a:t>
            </a:r>
            <a:endParaRPr lang="es-MX" sz="2400">
              <a:solidFill>
                <a:schemeClr val="bg1"/>
              </a:solidFill>
            </a:endParaRPr>
          </a:p>
        </p:txBody>
      </p:sp>
      <p:grpSp>
        <p:nvGrpSpPr>
          <p:cNvPr id="5133" name="Group 5132">
            <a:extLst>
              <a:ext uri="{FF2B5EF4-FFF2-40B4-BE49-F238E27FC236}">
                <a16:creationId xmlns:a16="http://schemas.microsoft.com/office/drawing/2014/main" id="{C93F2521-5FCA-4EE4-ADB9-C71AB81B88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1216299"/>
            <a:ext cx="1598829" cy="531293"/>
            <a:chOff x="6491531" y="1420258"/>
            <a:chExt cx="1598829" cy="531293"/>
          </a:xfrm>
          <a:solidFill>
            <a:schemeClr val="bg1"/>
          </a:solidFill>
        </p:grpSpPr>
        <p:grpSp>
          <p:nvGrpSpPr>
            <p:cNvPr id="5134" name="Graphic 190">
              <a:extLst>
                <a:ext uri="{FF2B5EF4-FFF2-40B4-BE49-F238E27FC236}">
                  <a16:creationId xmlns:a16="http://schemas.microsoft.com/office/drawing/2014/main" id="{701F4A7E-EE52-4FFF-847D-941A57F6EDA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5483" name="Freeform: Shape 5137">
                <a:extLst>
                  <a:ext uri="{FF2B5EF4-FFF2-40B4-BE49-F238E27FC236}">
                    <a16:creationId xmlns:a16="http://schemas.microsoft.com/office/drawing/2014/main" id="{44C45BFB-2AD2-45F8-9F4B-9151A686E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82FD8094-5F5E-411D-96E3-0D8E76B94F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nvGrpSpPr>
            <p:cNvPr id="5135" name="Graphic 190">
              <a:extLst>
                <a:ext uri="{FF2B5EF4-FFF2-40B4-BE49-F238E27FC236}">
                  <a16:creationId xmlns:a16="http://schemas.microsoft.com/office/drawing/2014/main" id="{F3FB933A-7D1C-4A1F-9589-2006261FD96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1531" y="1420258"/>
              <a:ext cx="1598829" cy="531293"/>
              <a:chOff x="2504802" y="1755501"/>
              <a:chExt cx="1598829" cy="531293"/>
            </a:xfrm>
            <a:grpFill/>
          </p:grpSpPr>
          <p:sp>
            <p:nvSpPr>
              <p:cNvPr id="5136" name="Freeform: Shape 5135">
                <a:extLst>
                  <a:ext uri="{FF2B5EF4-FFF2-40B4-BE49-F238E27FC236}">
                    <a16:creationId xmlns:a16="http://schemas.microsoft.com/office/drawing/2014/main" id="{965C4036-D195-4D1E-B436-A03795967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5137" name="Freeform: Shape 5136">
                <a:extLst>
                  <a:ext uri="{FF2B5EF4-FFF2-40B4-BE49-F238E27FC236}">
                    <a16:creationId xmlns:a16="http://schemas.microsoft.com/office/drawing/2014/main" id="{54F38E9F-35FC-437D-BE4E-33FDF6056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grpSp>
      <p:pic>
        <p:nvPicPr>
          <p:cNvPr id="5122" name="Picture 2" descr="Firma electrónica: 8 ventajas de su uso en los negocios">
            <a:extLst>
              <a:ext uri="{FF2B5EF4-FFF2-40B4-BE49-F238E27FC236}">
                <a16:creationId xmlns:a16="http://schemas.microsoft.com/office/drawing/2014/main" id="{820E0CC3-4E53-165B-2FEB-EC4538B78B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63" r="5062" b="1"/>
          <a:stretch/>
        </p:blipFill>
        <p:spPr bwMode="auto">
          <a:xfrm>
            <a:off x="7253021" y="1820334"/>
            <a:ext cx="3555043" cy="3217333"/>
          </a:xfrm>
          <a:prstGeom prst="rect">
            <a:avLst/>
          </a:prstGeom>
          <a:noFill/>
          <a:extLst>
            <a:ext uri="{909E8E84-426E-40DD-AFC4-6F175D3DCCD1}">
              <a14:hiddenFill xmlns:a14="http://schemas.microsoft.com/office/drawing/2010/main">
                <a:solidFill>
                  <a:srgbClr val="FFFFFF"/>
                </a:solidFill>
              </a14:hiddenFill>
            </a:ext>
          </a:extLst>
        </p:spPr>
      </p:pic>
      <p:grpSp>
        <p:nvGrpSpPr>
          <p:cNvPr id="5141" name="Group 5140">
            <a:extLst>
              <a:ext uri="{FF2B5EF4-FFF2-40B4-BE49-F238E27FC236}">
                <a16:creationId xmlns:a16="http://schemas.microsoft.com/office/drawing/2014/main" id="{2B7E220D-70BE-46E1-87EA-9239C10828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154385" y="4466592"/>
            <a:ext cx="1443404" cy="1443428"/>
            <a:chOff x="10154385" y="4452524"/>
            <a:chExt cx="1443404" cy="1443428"/>
          </a:xfrm>
          <a:solidFill>
            <a:schemeClr val="bg1"/>
          </a:solidFill>
        </p:grpSpPr>
        <p:grpSp>
          <p:nvGrpSpPr>
            <p:cNvPr id="5142" name="Graphic 4">
              <a:extLst>
                <a:ext uri="{FF2B5EF4-FFF2-40B4-BE49-F238E27FC236}">
                  <a16:creationId xmlns:a16="http://schemas.microsoft.com/office/drawing/2014/main" id="{FC1A5110-77D2-40E7-81AD-268BA675FE7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5313" name="Freeform: Shape 5312">
                <a:extLst>
                  <a:ext uri="{FF2B5EF4-FFF2-40B4-BE49-F238E27FC236}">
                    <a16:creationId xmlns:a16="http://schemas.microsoft.com/office/drawing/2014/main" id="{4FA2A3FD-1B3F-42AF-BC02-85F36E0565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314" name="Freeform: Shape 5313">
                <a:extLst>
                  <a:ext uri="{FF2B5EF4-FFF2-40B4-BE49-F238E27FC236}">
                    <a16:creationId xmlns:a16="http://schemas.microsoft.com/office/drawing/2014/main" id="{7AD487CA-8FBC-4540-AC49-97AE50C65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15" name="Freeform: Shape 5314">
                <a:extLst>
                  <a:ext uri="{FF2B5EF4-FFF2-40B4-BE49-F238E27FC236}">
                    <a16:creationId xmlns:a16="http://schemas.microsoft.com/office/drawing/2014/main" id="{0D84CF57-47D1-43F3-A27F-4554C8874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16" name="Freeform: Shape 5315">
                <a:extLst>
                  <a:ext uri="{FF2B5EF4-FFF2-40B4-BE49-F238E27FC236}">
                    <a16:creationId xmlns:a16="http://schemas.microsoft.com/office/drawing/2014/main" id="{CBEE7FBD-98AD-4AD4-8928-24BF44632D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17" name="Freeform: Shape 5316">
                <a:extLst>
                  <a:ext uri="{FF2B5EF4-FFF2-40B4-BE49-F238E27FC236}">
                    <a16:creationId xmlns:a16="http://schemas.microsoft.com/office/drawing/2014/main" id="{84FD382E-B389-4D8F-A55E-6DFA291F0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18" name="Freeform: Shape 5317">
                <a:extLst>
                  <a:ext uri="{FF2B5EF4-FFF2-40B4-BE49-F238E27FC236}">
                    <a16:creationId xmlns:a16="http://schemas.microsoft.com/office/drawing/2014/main" id="{98382AB7-ABEA-406A-BC9C-E929CB72C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19" name="Freeform: Shape 5318">
                <a:extLst>
                  <a:ext uri="{FF2B5EF4-FFF2-40B4-BE49-F238E27FC236}">
                    <a16:creationId xmlns:a16="http://schemas.microsoft.com/office/drawing/2014/main" id="{687410AC-739F-4AF0-B3F3-BA1EE2D846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20" name="Freeform: Shape 5319">
                <a:extLst>
                  <a:ext uri="{FF2B5EF4-FFF2-40B4-BE49-F238E27FC236}">
                    <a16:creationId xmlns:a16="http://schemas.microsoft.com/office/drawing/2014/main" id="{297F7ECB-7025-4A18-B6C1-9A8F179D8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321" name="Freeform: Shape 5320">
                <a:extLst>
                  <a:ext uri="{FF2B5EF4-FFF2-40B4-BE49-F238E27FC236}">
                    <a16:creationId xmlns:a16="http://schemas.microsoft.com/office/drawing/2014/main" id="{E8BF277F-8AC7-4B9F-A748-658BC32F4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22" name="Freeform: Shape 5321">
                <a:extLst>
                  <a:ext uri="{FF2B5EF4-FFF2-40B4-BE49-F238E27FC236}">
                    <a16:creationId xmlns:a16="http://schemas.microsoft.com/office/drawing/2014/main" id="{3861EEE4-BFC2-47F9-B33D-2CF7EF91D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23" name="Freeform: Shape 5322">
                <a:extLst>
                  <a:ext uri="{FF2B5EF4-FFF2-40B4-BE49-F238E27FC236}">
                    <a16:creationId xmlns:a16="http://schemas.microsoft.com/office/drawing/2014/main" id="{6EDB4948-A661-493E-A726-89FD160435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24" name="Freeform: Shape 5323">
                <a:extLst>
                  <a:ext uri="{FF2B5EF4-FFF2-40B4-BE49-F238E27FC236}">
                    <a16:creationId xmlns:a16="http://schemas.microsoft.com/office/drawing/2014/main" id="{690295D3-F01C-40D4-AC18-38CDB597DD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25" name="Freeform: Shape 5324">
                <a:extLst>
                  <a:ext uri="{FF2B5EF4-FFF2-40B4-BE49-F238E27FC236}">
                    <a16:creationId xmlns:a16="http://schemas.microsoft.com/office/drawing/2014/main" id="{DE279E4F-F139-423E-AF42-7C309EE9E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26" name="Freeform: Shape 5325">
                <a:extLst>
                  <a:ext uri="{FF2B5EF4-FFF2-40B4-BE49-F238E27FC236}">
                    <a16:creationId xmlns:a16="http://schemas.microsoft.com/office/drawing/2014/main" id="{BE503EF8-F0B7-4F0E-B82E-742BB8DB8E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27" name="Freeform: Shape 5326">
                <a:extLst>
                  <a:ext uri="{FF2B5EF4-FFF2-40B4-BE49-F238E27FC236}">
                    <a16:creationId xmlns:a16="http://schemas.microsoft.com/office/drawing/2014/main" id="{8BF1F2E6-2E0A-4F5C-AF29-167B9214D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328" name="Freeform: Shape 5327">
                <a:extLst>
                  <a:ext uri="{FF2B5EF4-FFF2-40B4-BE49-F238E27FC236}">
                    <a16:creationId xmlns:a16="http://schemas.microsoft.com/office/drawing/2014/main" id="{D465F6F4-1BA9-4F7B-9980-3571C7C5C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29" name="Freeform: Shape 5328">
                <a:extLst>
                  <a:ext uri="{FF2B5EF4-FFF2-40B4-BE49-F238E27FC236}">
                    <a16:creationId xmlns:a16="http://schemas.microsoft.com/office/drawing/2014/main" id="{FFF3428D-3135-4073-AB27-8292AA421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30" name="Freeform: Shape 5329">
                <a:extLst>
                  <a:ext uri="{FF2B5EF4-FFF2-40B4-BE49-F238E27FC236}">
                    <a16:creationId xmlns:a16="http://schemas.microsoft.com/office/drawing/2014/main" id="{2EE4FAE5-DC40-43E2-BACB-84C2CCDA3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31" name="Freeform: Shape 5330">
                <a:extLst>
                  <a:ext uri="{FF2B5EF4-FFF2-40B4-BE49-F238E27FC236}">
                    <a16:creationId xmlns:a16="http://schemas.microsoft.com/office/drawing/2014/main" id="{97E1E565-91F8-469C-998D-413D4E3D0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32" name="Freeform: Shape 5331">
                <a:extLst>
                  <a:ext uri="{FF2B5EF4-FFF2-40B4-BE49-F238E27FC236}">
                    <a16:creationId xmlns:a16="http://schemas.microsoft.com/office/drawing/2014/main" id="{7AADD30B-6564-45CD-A760-00AD0ED73C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33" name="Freeform: Shape 5332">
                <a:extLst>
                  <a:ext uri="{FF2B5EF4-FFF2-40B4-BE49-F238E27FC236}">
                    <a16:creationId xmlns:a16="http://schemas.microsoft.com/office/drawing/2014/main" id="{3B9ABBD5-5E76-4812-A4CF-2A8B16AD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34" name="Freeform: Shape 5333">
                <a:extLst>
                  <a:ext uri="{FF2B5EF4-FFF2-40B4-BE49-F238E27FC236}">
                    <a16:creationId xmlns:a16="http://schemas.microsoft.com/office/drawing/2014/main" id="{2F97912E-EDA5-4A75-A106-B25426BB6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335" name="Freeform: Shape 5334">
                <a:extLst>
                  <a:ext uri="{FF2B5EF4-FFF2-40B4-BE49-F238E27FC236}">
                    <a16:creationId xmlns:a16="http://schemas.microsoft.com/office/drawing/2014/main" id="{A8D15062-DCA7-43EE-AB75-CD9C80F37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36" name="Freeform: Shape 5335">
                <a:extLst>
                  <a:ext uri="{FF2B5EF4-FFF2-40B4-BE49-F238E27FC236}">
                    <a16:creationId xmlns:a16="http://schemas.microsoft.com/office/drawing/2014/main" id="{80EB5712-3433-46B4-A8DF-04A8D03E3E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37" name="Freeform: Shape 5336">
                <a:extLst>
                  <a:ext uri="{FF2B5EF4-FFF2-40B4-BE49-F238E27FC236}">
                    <a16:creationId xmlns:a16="http://schemas.microsoft.com/office/drawing/2014/main" id="{6F3BFE28-EB41-4640-802B-FAA4F7378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38" name="Freeform: Shape 5337">
                <a:extLst>
                  <a:ext uri="{FF2B5EF4-FFF2-40B4-BE49-F238E27FC236}">
                    <a16:creationId xmlns:a16="http://schemas.microsoft.com/office/drawing/2014/main" id="{203F4E0E-E3AE-4B10-B1BC-529CC3CD0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39" name="Freeform: Shape 5338">
                <a:extLst>
                  <a:ext uri="{FF2B5EF4-FFF2-40B4-BE49-F238E27FC236}">
                    <a16:creationId xmlns:a16="http://schemas.microsoft.com/office/drawing/2014/main" id="{1B83F41D-7419-46EC-8C00-37127DC3AA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40" name="Freeform: Shape 5339">
                <a:extLst>
                  <a:ext uri="{FF2B5EF4-FFF2-40B4-BE49-F238E27FC236}">
                    <a16:creationId xmlns:a16="http://schemas.microsoft.com/office/drawing/2014/main" id="{9991303F-ED54-4483-97A9-3143D1CA7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41" name="Freeform: Shape 5340">
                <a:extLst>
                  <a:ext uri="{FF2B5EF4-FFF2-40B4-BE49-F238E27FC236}">
                    <a16:creationId xmlns:a16="http://schemas.microsoft.com/office/drawing/2014/main" id="{0B99A87F-D826-40DC-B688-B209D5253B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342" name="Freeform: Shape 5341">
                <a:extLst>
                  <a:ext uri="{FF2B5EF4-FFF2-40B4-BE49-F238E27FC236}">
                    <a16:creationId xmlns:a16="http://schemas.microsoft.com/office/drawing/2014/main" id="{3CB798D6-E3C9-41B2-8F20-F0CF870681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43" name="Freeform: Shape 5342">
                <a:extLst>
                  <a:ext uri="{FF2B5EF4-FFF2-40B4-BE49-F238E27FC236}">
                    <a16:creationId xmlns:a16="http://schemas.microsoft.com/office/drawing/2014/main" id="{9CF03CDA-070F-49AE-B37C-4D08A1BAD2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44" name="Freeform: Shape 5343">
                <a:extLst>
                  <a:ext uri="{FF2B5EF4-FFF2-40B4-BE49-F238E27FC236}">
                    <a16:creationId xmlns:a16="http://schemas.microsoft.com/office/drawing/2014/main" id="{D4CBFC42-413D-4BC6-9BEA-078040C01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45" name="Freeform: Shape 5344">
                <a:extLst>
                  <a:ext uri="{FF2B5EF4-FFF2-40B4-BE49-F238E27FC236}">
                    <a16:creationId xmlns:a16="http://schemas.microsoft.com/office/drawing/2014/main" id="{24A02437-3BDD-4242-9C52-0DB006A35E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46" name="Freeform: Shape 5345">
                <a:extLst>
                  <a:ext uri="{FF2B5EF4-FFF2-40B4-BE49-F238E27FC236}">
                    <a16:creationId xmlns:a16="http://schemas.microsoft.com/office/drawing/2014/main" id="{7209D1D0-DC11-43F3-8050-D8C01D3B62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47" name="Freeform: Shape 5346">
                <a:extLst>
                  <a:ext uri="{FF2B5EF4-FFF2-40B4-BE49-F238E27FC236}">
                    <a16:creationId xmlns:a16="http://schemas.microsoft.com/office/drawing/2014/main" id="{8A37369D-62F1-4A67-B1A1-658CBED41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48" name="Freeform: Shape 5347">
                <a:extLst>
                  <a:ext uri="{FF2B5EF4-FFF2-40B4-BE49-F238E27FC236}">
                    <a16:creationId xmlns:a16="http://schemas.microsoft.com/office/drawing/2014/main" id="{68CD3744-B811-40BE-B10F-4D5B1AA93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349" name="Freeform: Shape 5348">
                <a:extLst>
                  <a:ext uri="{FF2B5EF4-FFF2-40B4-BE49-F238E27FC236}">
                    <a16:creationId xmlns:a16="http://schemas.microsoft.com/office/drawing/2014/main" id="{3048B8EA-2CD0-40CF-B570-BD99E0F77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50" name="Freeform: Shape 5349">
                <a:extLst>
                  <a:ext uri="{FF2B5EF4-FFF2-40B4-BE49-F238E27FC236}">
                    <a16:creationId xmlns:a16="http://schemas.microsoft.com/office/drawing/2014/main" id="{2D8EA840-350B-405A-A1BB-40D93A00ED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51" name="Freeform: Shape 5350">
                <a:extLst>
                  <a:ext uri="{FF2B5EF4-FFF2-40B4-BE49-F238E27FC236}">
                    <a16:creationId xmlns:a16="http://schemas.microsoft.com/office/drawing/2014/main" id="{6BFAC7FE-90ED-4400-9E88-D3EB802CF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52" name="Freeform: Shape 5351">
                <a:extLst>
                  <a:ext uri="{FF2B5EF4-FFF2-40B4-BE49-F238E27FC236}">
                    <a16:creationId xmlns:a16="http://schemas.microsoft.com/office/drawing/2014/main" id="{F8A49AFF-4D6A-4290-A811-6ADBC2A2A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53" name="Freeform: Shape 5352">
                <a:extLst>
                  <a:ext uri="{FF2B5EF4-FFF2-40B4-BE49-F238E27FC236}">
                    <a16:creationId xmlns:a16="http://schemas.microsoft.com/office/drawing/2014/main" id="{A5267CD0-3312-488A-ADC9-2A215FC9B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54" name="Freeform: Shape 5353">
                <a:extLst>
                  <a:ext uri="{FF2B5EF4-FFF2-40B4-BE49-F238E27FC236}">
                    <a16:creationId xmlns:a16="http://schemas.microsoft.com/office/drawing/2014/main" id="{734AF3AE-4171-471C-AFDE-0A4B563D9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55" name="Freeform: Shape 5354">
                <a:extLst>
                  <a:ext uri="{FF2B5EF4-FFF2-40B4-BE49-F238E27FC236}">
                    <a16:creationId xmlns:a16="http://schemas.microsoft.com/office/drawing/2014/main" id="{9761283D-6867-470C-85BB-833A5997B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356" name="Freeform: Shape 5355">
                <a:extLst>
                  <a:ext uri="{FF2B5EF4-FFF2-40B4-BE49-F238E27FC236}">
                    <a16:creationId xmlns:a16="http://schemas.microsoft.com/office/drawing/2014/main" id="{232907EC-87D6-4A76-97C7-ED83798B87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57" name="Freeform: Shape 5356">
                <a:extLst>
                  <a:ext uri="{FF2B5EF4-FFF2-40B4-BE49-F238E27FC236}">
                    <a16:creationId xmlns:a16="http://schemas.microsoft.com/office/drawing/2014/main" id="{9AE06A14-FDDB-4888-9F8A-C027B6FC7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58" name="Freeform: Shape 5357">
                <a:extLst>
                  <a:ext uri="{FF2B5EF4-FFF2-40B4-BE49-F238E27FC236}">
                    <a16:creationId xmlns:a16="http://schemas.microsoft.com/office/drawing/2014/main" id="{408FBBF8-91F0-43DF-84FE-8585BD4C01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59" name="Freeform: Shape 5358">
                <a:extLst>
                  <a:ext uri="{FF2B5EF4-FFF2-40B4-BE49-F238E27FC236}">
                    <a16:creationId xmlns:a16="http://schemas.microsoft.com/office/drawing/2014/main" id="{40F8B312-3204-4812-9CED-599503CC0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60" name="Freeform: Shape 5359">
                <a:extLst>
                  <a:ext uri="{FF2B5EF4-FFF2-40B4-BE49-F238E27FC236}">
                    <a16:creationId xmlns:a16="http://schemas.microsoft.com/office/drawing/2014/main" id="{B3163C36-49A9-42CD-84AB-945A54810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61" name="Freeform: Shape 5360">
                <a:extLst>
                  <a:ext uri="{FF2B5EF4-FFF2-40B4-BE49-F238E27FC236}">
                    <a16:creationId xmlns:a16="http://schemas.microsoft.com/office/drawing/2014/main" id="{C737819E-C741-419C-8B07-6CBF226F4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62" name="Freeform: Shape 5361">
                <a:extLst>
                  <a:ext uri="{FF2B5EF4-FFF2-40B4-BE49-F238E27FC236}">
                    <a16:creationId xmlns:a16="http://schemas.microsoft.com/office/drawing/2014/main" id="{86094C82-164A-490B-A711-CBC5914A7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63" name="Freeform: Shape 5362">
                <a:extLst>
                  <a:ext uri="{FF2B5EF4-FFF2-40B4-BE49-F238E27FC236}">
                    <a16:creationId xmlns:a16="http://schemas.microsoft.com/office/drawing/2014/main" id="{B97614F7-51E5-4AEF-B768-8C452874D2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64" name="Freeform: Shape 5363">
                <a:extLst>
                  <a:ext uri="{FF2B5EF4-FFF2-40B4-BE49-F238E27FC236}">
                    <a16:creationId xmlns:a16="http://schemas.microsoft.com/office/drawing/2014/main" id="{B6227872-28BD-445D-96AD-EF00622F8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5365" name="Freeform: Shape 5364">
                <a:extLst>
                  <a:ext uri="{FF2B5EF4-FFF2-40B4-BE49-F238E27FC236}">
                    <a16:creationId xmlns:a16="http://schemas.microsoft.com/office/drawing/2014/main" id="{C1DC2CF0-2FA0-43FC-9509-0C6DB072B6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66" name="Freeform: Shape 5365">
                <a:extLst>
                  <a:ext uri="{FF2B5EF4-FFF2-40B4-BE49-F238E27FC236}">
                    <a16:creationId xmlns:a16="http://schemas.microsoft.com/office/drawing/2014/main" id="{9795B481-57FF-4E8E-83AA-E5D2E3E2F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5367" name="Freeform: Shape 5366">
                <a:extLst>
                  <a:ext uri="{FF2B5EF4-FFF2-40B4-BE49-F238E27FC236}">
                    <a16:creationId xmlns:a16="http://schemas.microsoft.com/office/drawing/2014/main" id="{148378AF-5FAD-46E5-9709-EA405E6749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68" name="Freeform: Shape 5367">
                <a:extLst>
                  <a:ext uri="{FF2B5EF4-FFF2-40B4-BE49-F238E27FC236}">
                    <a16:creationId xmlns:a16="http://schemas.microsoft.com/office/drawing/2014/main" id="{A673CCD4-0D19-45A5-A1E8-0C6F8E2C4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69" name="Freeform: Shape 5368">
                <a:extLst>
                  <a:ext uri="{FF2B5EF4-FFF2-40B4-BE49-F238E27FC236}">
                    <a16:creationId xmlns:a16="http://schemas.microsoft.com/office/drawing/2014/main" id="{EE686E15-638D-450E-BD41-9EEC16695B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70" name="Freeform: Shape 5369">
                <a:extLst>
                  <a:ext uri="{FF2B5EF4-FFF2-40B4-BE49-F238E27FC236}">
                    <a16:creationId xmlns:a16="http://schemas.microsoft.com/office/drawing/2014/main" id="{19970629-2923-493A-A315-FA7EDF131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371" name="Freeform: Shape 5370">
                <a:extLst>
                  <a:ext uri="{FF2B5EF4-FFF2-40B4-BE49-F238E27FC236}">
                    <a16:creationId xmlns:a16="http://schemas.microsoft.com/office/drawing/2014/main" id="{D8839461-CBD3-4A9A-BBCF-09A883587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72" name="Freeform: Shape 5371">
                <a:extLst>
                  <a:ext uri="{FF2B5EF4-FFF2-40B4-BE49-F238E27FC236}">
                    <a16:creationId xmlns:a16="http://schemas.microsoft.com/office/drawing/2014/main" id="{06ACA65A-A638-4499-9A58-4BBB2D8502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373" name="Freeform: Shape 5372">
                <a:extLst>
                  <a:ext uri="{FF2B5EF4-FFF2-40B4-BE49-F238E27FC236}">
                    <a16:creationId xmlns:a16="http://schemas.microsoft.com/office/drawing/2014/main" id="{1E2A7DEF-7652-4468-8E3F-6FF0C0A9F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374" name="Freeform: Shape 5373">
                <a:extLst>
                  <a:ext uri="{FF2B5EF4-FFF2-40B4-BE49-F238E27FC236}">
                    <a16:creationId xmlns:a16="http://schemas.microsoft.com/office/drawing/2014/main" id="{B20F00C4-6808-4F91-8495-A7C27E49A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75" name="Freeform: Shape 5374">
                <a:extLst>
                  <a:ext uri="{FF2B5EF4-FFF2-40B4-BE49-F238E27FC236}">
                    <a16:creationId xmlns:a16="http://schemas.microsoft.com/office/drawing/2014/main" id="{4254291C-CB21-424F-AF32-0C70F1642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76" name="Freeform: Shape 5375">
                <a:extLst>
                  <a:ext uri="{FF2B5EF4-FFF2-40B4-BE49-F238E27FC236}">
                    <a16:creationId xmlns:a16="http://schemas.microsoft.com/office/drawing/2014/main" id="{C6D37468-BE92-4741-86A9-1417F2AA4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377" name="Freeform: Shape 5376">
                <a:extLst>
                  <a:ext uri="{FF2B5EF4-FFF2-40B4-BE49-F238E27FC236}">
                    <a16:creationId xmlns:a16="http://schemas.microsoft.com/office/drawing/2014/main" id="{2A361414-EF46-4101-B08C-BA761D10D3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78" name="Freeform: Shape 5377">
                <a:extLst>
                  <a:ext uri="{FF2B5EF4-FFF2-40B4-BE49-F238E27FC236}">
                    <a16:creationId xmlns:a16="http://schemas.microsoft.com/office/drawing/2014/main" id="{62B99449-370E-4EEE-9DB6-159197F278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379" name="Freeform: Shape 5378">
                <a:extLst>
                  <a:ext uri="{FF2B5EF4-FFF2-40B4-BE49-F238E27FC236}">
                    <a16:creationId xmlns:a16="http://schemas.microsoft.com/office/drawing/2014/main" id="{FAA977E9-699A-4D73-B0CF-CE0C4EB2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80" name="Freeform: Shape 5379">
                <a:extLst>
                  <a:ext uri="{FF2B5EF4-FFF2-40B4-BE49-F238E27FC236}">
                    <a16:creationId xmlns:a16="http://schemas.microsoft.com/office/drawing/2014/main" id="{9EDD115C-F555-4352-B8FB-C7F9829FA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81" name="Freeform: Shape 5380">
                <a:extLst>
                  <a:ext uri="{FF2B5EF4-FFF2-40B4-BE49-F238E27FC236}">
                    <a16:creationId xmlns:a16="http://schemas.microsoft.com/office/drawing/2014/main" id="{9454379A-04D7-4413-8E59-262DB6BCD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82" name="Freeform: Shape 5381">
                <a:extLst>
                  <a:ext uri="{FF2B5EF4-FFF2-40B4-BE49-F238E27FC236}">
                    <a16:creationId xmlns:a16="http://schemas.microsoft.com/office/drawing/2014/main" id="{8E65F25A-79A5-4F0D-A340-475979F2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383" name="Freeform: Shape 5382">
                <a:extLst>
                  <a:ext uri="{FF2B5EF4-FFF2-40B4-BE49-F238E27FC236}">
                    <a16:creationId xmlns:a16="http://schemas.microsoft.com/office/drawing/2014/main" id="{838E1E5B-3968-49BD-843C-C8C0F44C6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84" name="Freeform: Shape 5383">
                <a:extLst>
                  <a:ext uri="{FF2B5EF4-FFF2-40B4-BE49-F238E27FC236}">
                    <a16:creationId xmlns:a16="http://schemas.microsoft.com/office/drawing/2014/main" id="{94CA466D-7602-4464-BAB2-071A59F8A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385" name="Freeform: Shape 5384">
                <a:extLst>
                  <a:ext uri="{FF2B5EF4-FFF2-40B4-BE49-F238E27FC236}">
                    <a16:creationId xmlns:a16="http://schemas.microsoft.com/office/drawing/2014/main" id="{4A1357E7-09DA-4B68-A637-F277764E9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86" name="Freeform: Shape 5385">
                <a:extLst>
                  <a:ext uri="{FF2B5EF4-FFF2-40B4-BE49-F238E27FC236}">
                    <a16:creationId xmlns:a16="http://schemas.microsoft.com/office/drawing/2014/main" id="{1EFCA436-DAC9-4B9E-82BE-E0DE3F5C8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87" name="Freeform: Shape 5386">
                <a:extLst>
                  <a:ext uri="{FF2B5EF4-FFF2-40B4-BE49-F238E27FC236}">
                    <a16:creationId xmlns:a16="http://schemas.microsoft.com/office/drawing/2014/main" id="{FA482722-F397-4F01-97DD-D018FE637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88" name="Freeform: Shape 5387">
                <a:extLst>
                  <a:ext uri="{FF2B5EF4-FFF2-40B4-BE49-F238E27FC236}">
                    <a16:creationId xmlns:a16="http://schemas.microsoft.com/office/drawing/2014/main" id="{5CF6C289-6A1B-4031-84CC-4DA52D08ED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389" name="Freeform: Shape 5388">
                <a:extLst>
                  <a:ext uri="{FF2B5EF4-FFF2-40B4-BE49-F238E27FC236}">
                    <a16:creationId xmlns:a16="http://schemas.microsoft.com/office/drawing/2014/main" id="{42F190D1-D9E1-46D5-A212-6560B860B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90" name="Freeform: Shape 5389">
                <a:extLst>
                  <a:ext uri="{FF2B5EF4-FFF2-40B4-BE49-F238E27FC236}">
                    <a16:creationId xmlns:a16="http://schemas.microsoft.com/office/drawing/2014/main" id="{08ADD086-4DD1-4EBA-BC75-CD93AE4D4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391" name="Freeform: Shape 5390">
                <a:extLst>
                  <a:ext uri="{FF2B5EF4-FFF2-40B4-BE49-F238E27FC236}">
                    <a16:creationId xmlns:a16="http://schemas.microsoft.com/office/drawing/2014/main" id="{75A280D7-478F-468E-9644-B09B8FDEB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92" name="Freeform: Shape 5391">
                <a:extLst>
                  <a:ext uri="{FF2B5EF4-FFF2-40B4-BE49-F238E27FC236}">
                    <a16:creationId xmlns:a16="http://schemas.microsoft.com/office/drawing/2014/main" id="{C9BE9354-BB23-458F-9AE3-DD8AC4F1E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93" name="Freeform: Shape 5392">
                <a:extLst>
                  <a:ext uri="{FF2B5EF4-FFF2-40B4-BE49-F238E27FC236}">
                    <a16:creationId xmlns:a16="http://schemas.microsoft.com/office/drawing/2014/main" id="{861A354D-F521-44EF-9140-7393D26D2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94" name="Freeform: Shape 5393">
                <a:extLst>
                  <a:ext uri="{FF2B5EF4-FFF2-40B4-BE49-F238E27FC236}">
                    <a16:creationId xmlns:a16="http://schemas.microsoft.com/office/drawing/2014/main" id="{C76B3340-3BF4-4FB9-B7FA-751617C73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395" name="Freeform: Shape 5394">
                <a:extLst>
                  <a:ext uri="{FF2B5EF4-FFF2-40B4-BE49-F238E27FC236}">
                    <a16:creationId xmlns:a16="http://schemas.microsoft.com/office/drawing/2014/main" id="{C802BF6D-7C7F-41BF-B0CA-C5E6AFABB3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96" name="Freeform: Shape 5395">
                <a:extLst>
                  <a:ext uri="{FF2B5EF4-FFF2-40B4-BE49-F238E27FC236}">
                    <a16:creationId xmlns:a16="http://schemas.microsoft.com/office/drawing/2014/main" id="{712FB0EF-009B-4384-BD25-D3C6EBCC97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397" name="Freeform: Shape 5396">
                <a:extLst>
                  <a:ext uri="{FF2B5EF4-FFF2-40B4-BE49-F238E27FC236}">
                    <a16:creationId xmlns:a16="http://schemas.microsoft.com/office/drawing/2014/main" id="{922F2BA9-9373-465D-8F24-F58DB9B1B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98" name="Freeform: Shape 5397">
                <a:extLst>
                  <a:ext uri="{FF2B5EF4-FFF2-40B4-BE49-F238E27FC236}">
                    <a16:creationId xmlns:a16="http://schemas.microsoft.com/office/drawing/2014/main" id="{4FAD72B3-1B8B-4B05-B201-419A776FB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99" name="Freeform: Shape 5398">
                <a:extLst>
                  <a:ext uri="{FF2B5EF4-FFF2-40B4-BE49-F238E27FC236}">
                    <a16:creationId xmlns:a16="http://schemas.microsoft.com/office/drawing/2014/main" id="{AC81E68B-1417-445D-9B51-60A0F91E5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00" name="Freeform: Shape 5399">
                <a:extLst>
                  <a:ext uri="{FF2B5EF4-FFF2-40B4-BE49-F238E27FC236}">
                    <a16:creationId xmlns:a16="http://schemas.microsoft.com/office/drawing/2014/main" id="{7D5A9E27-E07F-4466-9021-D25D85CDC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401" name="Freeform: Shape 5400">
                <a:extLst>
                  <a:ext uri="{FF2B5EF4-FFF2-40B4-BE49-F238E27FC236}">
                    <a16:creationId xmlns:a16="http://schemas.microsoft.com/office/drawing/2014/main" id="{CF5DC41D-2B9C-4659-9F3E-C3A2BDE8B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02" name="Freeform: Shape 5401">
                <a:extLst>
                  <a:ext uri="{FF2B5EF4-FFF2-40B4-BE49-F238E27FC236}">
                    <a16:creationId xmlns:a16="http://schemas.microsoft.com/office/drawing/2014/main" id="{5AA3263F-DADF-4BDD-82AC-F44BC4FE0F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403" name="Freeform: Shape 5402">
                <a:extLst>
                  <a:ext uri="{FF2B5EF4-FFF2-40B4-BE49-F238E27FC236}">
                    <a16:creationId xmlns:a16="http://schemas.microsoft.com/office/drawing/2014/main" id="{8999662B-626A-4D98-920C-CDA407F83B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04" name="Freeform: Shape 5403">
                <a:extLst>
                  <a:ext uri="{FF2B5EF4-FFF2-40B4-BE49-F238E27FC236}">
                    <a16:creationId xmlns:a16="http://schemas.microsoft.com/office/drawing/2014/main" id="{D6C410A6-2F1A-4222-8D50-2781C5D7E5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405" name="Freeform: Shape 5404">
                <a:extLst>
                  <a:ext uri="{FF2B5EF4-FFF2-40B4-BE49-F238E27FC236}">
                    <a16:creationId xmlns:a16="http://schemas.microsoft.com/office/drawing/2014/main" id="{9221CD39-A736-45F1-92AA-8533C1D277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406" name="Freeform: Shape 5405">
                <a:extLst>
                  <a:ext uri="{FF2B5EF4-FFF2-40B4-BE49-F238E27FC236}">
                    <a16:creationId xmlns:a16="http://schemas.microsoft.com/office/drawing/2014/main" id="{B3025FBC-7A41-410A-AC63-DD483277D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07" name="Freeform: Shape 5406">
                <a:extLst>
                  <a:ext uri="{FF2B5EF4-FFF2-40B4-BE49-F238E27FC236}">
                    <a16:creationId xmlns:a16="http://schemas.microsoft.com/office/drawing/2014/main" id="{09A5D562-F236-406C-A6FF-163F8FE290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08" name="Freeform: Shape 5407">
                <a:extLst>
                  <a:ext uri="{FF2B5EF4-FFF2-40B4-BE49-F238E27FC236}">
                    <a16:creationId xmlns:a16="http://schemas.microsoft.com/office/drawing/2014/main" id="{98086E1B-8B11-4A2D-BB70-33C51E476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09" name="Freeform: Shape 5408">
                <a:extLst>
                  <a:ext uri="{FF2B5EF4-FFF2-40B4-BE49-F238E27FC236}">
                    <a16:creationId xmlns:a16="http://schemas.microsoft.com/office/drawing/2014/main" id="{7B908F0B-B32A-46B3-8587-82EC271B8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410" name="Freeform: Shape 5409">
                <a:extLst>
                  <a:ext uri="{FF2B5EF4-FFF2-40B4-BE49-F238E27FC236}">
                    <a16:creationId xmlns:a16="http://schemas.microsoft.com/office/drawing/2014/main" id="{B2687ECF-D561-41B0-AD3C-7F627A412B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11" name="Freeform: Shape 5410">
                <a:extLst>
                  <a:ext uri="{FF2B5EF4-FFF2-40B4-BE49-F238E27FC236}">
                    <a16:creationId xmlns:a16="http://schemas.microsoft.com/office/drawing/2014/main" id="{F7F6218A-89E1-41D8-8C8C-6CF0F70F5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12" name="Freeform: Shape 5411">
                <a:extLst>
                  <a:ext uri="{FF2B5EF4-FFF2-40B4-BE49-F238E27FC236}">
                    <a16:creationId xmlns:a16="http://schemas.microsoft.com/office/drawing/2014/main" id="{CAFE4E14-C851-4334-9F44-DFD70DD46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413" name="Freeform: Shape 5412">
                <a:extLst>
                  <a:ext uri="{FF2B5EF4-FFF2-40B4-BE49-F238E27FC236}">
                    <a16:creationId xmlns:a16="http://schemas.microsoft.com/office/drawing/2014/main" id="{7011BCD2-D4B9-4726-8FF7-FF4B12983A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14" name="Freeform: Shape 5413">
                <a:extLst>
                  <a:ext uri="{FF2B5EF4-FFF2-40B4-BE49-F238E27FC236}">
                    <a16:creationId xmlns:a16="http://schemas.microsoft.com/office/drawing/2014/main" id="{D21E20DA-52FD-41FC-AB37-5468D9F20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15" name="Freeform: Shape 5414">
                <a:extLst>
                  <a:ext uri="{FF2B5EF4-FFF2-40B4-BE49-F238E27FC236}">
                    <a16:creationId xmlns:a16="http://schemas.microsoft.com/office/drawing/2014/main" id="{69EB0F03-97F9-4207-9552-FD5F92185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16" name="Freeform: Shape 5415">
                <a:extLst>
                  <a:ext uri="{FF2B5EF4-FFF2-40B4-BE49-F238E27FC236}">
                    <a16:creationId xmlns:a16="http://schemas.microsoft.com/office/drawing/2014/main" id="{F1675131-367D-4E22-8170-BE1BCA565B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417" name="Freeform: Shape 5416">
                <a:extLst>
                  <a:ext uri="{FF2B5EF4-FFF2-40B4-BE49-F238E27FC236}">
                    <a16:creationId xmlns:a16="http://schemas.microsoft.com/office/drawing/2014/main" id="{8CA3664D-20A4-4FCC-9CD3-E7A452C5B4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18" name="Freeform: Shape 5417">
                <a:extLst>
                  <a:ext uri="{FF2B5EF4-FFF2-40B4-BE49-F238E27FC236}">
                    <a16:creationId xmlns:a16="http://schemas.microsoft.com/office/drawing/2014/main" id="{A9515CFE-D1C5-4594-A572-DB2235C69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19" name="Freeform: Shape 5418">
                <a:extLst>
                  <a:ext uri="{FF2B5EF4-FFF2-40B4-BE49-F238E27FC236}">
                    <a16:creationId xmlns:a16="http://schemas.microsoft.com/office/drawing/2014/main" id="{DCFB6755-EA85-4DA9-A570-59F500E95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0" name="Freeform: Shape 5419">
                <a:extLst>
                  <a:ext uri="{FF2B5EF4-FFF2-40B4-BE49-F238E27FC236}">
                    <a16:creationId xmlns:a16="http://schemas.microsoft.com/office/drawing/2014/main" id="{824F6828-D6CE-44D4-BF48-6FA7F5886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1" name="Freeform: Shape 5420">
                <a:extLst>
                  <a:ext uri="{FF2B5EF4-FFF2-40B4-BE49-F238E27FC236}">
                    <a16:creationId xmlns:a16="http://schemas.microsoft.com/office/drawing/2014/main" id="{97E302B6-BC6F-4DF5-B1FA-3BEE99267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2" name="Freeform: Shape 5421">
                <a:extLst>
                  <a:ext uri="{FF2B5EF4-FFF2-40B4-BE49-F238E27FC236}">
                    <a16:creationId xmlns:a16="http://schemas.microsoft.com/office/drawing/2014/main" id="{42327E29-F07F-4C06-A1E3-19EBCABEE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3" name="Freeform: Shape 5422">
                <a:extLst>
                  <a:ext uri="{FF2B5EF4-FFF2-40B4-BE49-F238E27FC236}">
                    <a16:creationId xmlns:a16="http://schemas.microsoft.com/office/drawing/2014/main" id="{1FF70127-1DB3-4507-ABD4-BE6242907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4" name="Freeform: Shape 5423">
                <a:extLst>
                  <a:ext uri="{FF2B5EF4-FFF2-40B4-BE49-F238E27FC236}">
                    <a16:creationId xmlns:a16="http://schemas.microsoft.com/office/drawing/2014/main" id="{9655D743-D6D1-4AAF-8644-B7B6053308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5" name="Freeform: Shape 5424">
                <a:extLst>
                  <a:ext uri="{FF2B5EF4-FFF2-40B4-BE49-F238E27FC236}">
                    <a16:creationId xmlns:a16="http://schemas.microsoft.com/office/drawing/2014/main" id="{AEB3D1EA-07D1-4406-BF5A-AEA41D7D2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26" name="Freeform: Shape 5425">
                <a:extLst>
                  <a:ext uri="{FF2B5EF4-FFF2-40B4-BE49-F238E27FC236}">
                    <a16:creationId xmlns:a16="http://schemas.microsoft.com/office/drawing/2014/main" id="{0DFB99DC-1A5F-455D-9AD5-B84298D1CB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7" name="Freeform: Shape 5426">
                <a:extLst>
                  <a:ext uri="{FF2B5EF4-FFF2-40B4-BE49-F238E27FC236}">
                    <a16:creationId xmlns:a16="http://schemas.microsoft.com/office/drawing/2014/main" id="{30CD14F4-787A-4CB1-87CB-FD4A28816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8" name="Freeform: Shape 5427">
                <a:extLst>
                  <a:ext uri="{FF2B5EF4-FFF2-40B4-BE49-F238E27FC236}">
                    <a16:creationId xmlns:a16="http://schemas.microsoft.com/office/drawing/2014/main" id="{A23CE74A-BDFD-4B56-84CA-734581FCF2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29" name="Freeform: Shape 5428">
                <a:extLst>
                  <a:ext uri="{FF2B5EF4-FFF2-40B4-BE49-F238E27FC236}">
                    <a16:creationId xmlns:a16="http://schemas.microsoft.com/office/drawing/2014/main" id="{9E4FE61F-77E6-40E1-97B9-2B88B7CE9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30" name="Freeform: Shape 5429">
                <a:extLst>
                  <a:ext uri="{FF2B5EF4-FFF2-40B4-BE49-F238E27FC236}">
                    <a16:creationId xmlns:a16="http://schemas.microsoft.com/office/drawing/2014/main" id="{3C5471DE-7760-4942-9752-D8676B2BE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31" name="Freeform: Shape 5430">
                <a:extLst>
                  <a:ext uri="{FF2B5EF4-FFF2-40B4-BE49-F238E27FC236}">
                    <a16:creationId xmlns:a16="http://schemas.microsoft.com/office/drawing/2014/main" id="{AFC6266D-DA02-4614-88F2-7077DCC291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32" name="Freeform: Shape 5431">
                <a:extLst>
                  <a:ext uri="{FF2B5EF4-FFF2-40B4-BE49-F238E27FC236}">
                    <a16:creationId xmlns:a16="http://schemas.microsoft.com/office/drawing/2014/main" id="{AE1A43A2-78D9-4279-B715-FED7BD949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33" name="Freeform: Shape 5432">
                <a:extLst>
                  <a:ext uri="{FF2B5EF4-FFF2-40B4-BE49-F238E27FC236}">
                    <a16:creationId xmlns:a16="http://schemas.microsoft.com/office/drawing/2014/main" id="{A2B18DEA-1741-42E2-9097-7B5DE00183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34" name="Freeform: Shape 5433">
                <a:extLst>
                  <a:ext uri="{FF2B5EF4-FFF2-40B4-BE49-F238E27FC236}">
                    <a16:creationId xmlns:a16="http://schemas.microsoft.com/office/drawing/2014/main" id="{A78E9B74-5DCA-4B60-89A6-2B3A85E24A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35" name="Freeform: Shape 5434">
                <a:extLst>
                  <a:ext uri="{FF2B5EF4-FFF2-40B4-BE49-F238E27FC236}">
                    <a16:creationId xmlns:a16="http://schemas.microsoft.com/office/drawing/2014/main" id="{057B4547-96DD-4BA0-994D-C76DE93AD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36" name="Freeform: Shape 5435">
                <a:extLst>
                  <a:ext uri="{FF2B5EF4-FFF2-40B4-BE49-F238E27FC236}">
                    <a16:creationId xmlns:a16="http://schemas.microsoft.com/office/drawing/2014/main" id="{30454D66-4E7A-44FE-9822-3D34133AB3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37" name="Freeform: Shape 5436">
                <a:extLst>
                  <a:ext uri="{FF2B5EF4-FFF2-40B4-BE49-F238E27FC236}">
                    <a16:creationId xmlns:a16="http://schemas.microsoft.com/office/drawing/2014/main" id="{29051627-5724-440D-8B81-D4F83BE98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38" name="Freeform: Shape 5437">
                <a:extLst>
                  <a:ext uri="{FF2B5EF4-FFF2-40B4-BE49-F238E27FC236}">
                    <a16:creationId xmlns:a16="http://schemas.microsoft.com/office/drawing/2014/main" id="{38507626-34D1-4BBF-B9EF-BDE8BBBFD6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39" name="Freeform: Shape 5438">
                <a:extLst>
                  <a:ext uri="{FF2B5EF4-FFF2-40B4-BE49-F238E27FC236}">
                    <a16:creationId xmlns:a16="http://schemas.microsoft.com/office/drawing/2014/main" id="{209CB8E9-BC41-4D95-B65F-8285256AD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40" name="Freeform: Shape 5439">
                <a:extLst>
                  <a:ext uri="{FF2B5EF4-FFF2-40B4-BE49-F238E27FC236}">
                    <a16:creationId xmlns:a16="http://schemas.microsoft.com/office/drawing/2014/main" id="{FB597DBE-D5A0-45B1-A659-8452BF04A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441" name="Freeform: Shape 5440">
                <a:extLst>
                  <a:ext uri="{FF2B5EF4-FFF2-40B4-BE49-F238E27FC236}">
                    <a16:creationId xmlns:a16="http://schemas.microsoft.com/office/drawing/2014/main" id="{053D2250-26AE-4ED4-8644-0A23D1CBC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42" name="Freeform: Shape 5441">
                <a:extLst>
                  <a:ext uri="{FF2B5EF4-FFF2-40B4-BE49-F238E27FC236}">
                    <a16:creationId xmlns:a16="http://schemas.microsoft.com/office/drawing/2014/main" id="{932173CC-8796-4913-BFB5-DEABBA855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43" name="Freeform: Shape 5442">
                <a:extLst>
                  <a:ext uri="{FF2B5EF4-FFF2-40B4-BE49-F238E27FC236}">
                    <a16:creationId xmlns:a16="http://schemas.microsoft.com/office/drawing/2014/main" id="{79FC0C90-AECD-45F4-8BAD-CA3DAC393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44" name="Freeform: Shape 5443">
                <a:extLst>
                  <a:ext uri="{FF2B5EF4-FFF2-40B4-BE49-F238E27FC236}">
                    <a16:creationId xmlns:a16="http://schemas.microsoft.com/office/drawing/2014/main" id="{9475113E-1AC5-4621-A394-9D0657FC01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445" name="Freeform: Shape 5444">
                <a:extLst>
                  <a:ext uri="{FF2B5EF4-FFF2-40B4-BE49-F238E27FC236}">
                    <a16:creationId xmlns:a16="http://schemas.microsoft.com/office/drawing/2014/main" id="{EF8491AB-6DD8-4293-B4D7-550388F1BB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46" name="Freeform: Shape 5445">
                <a:extLst>
                  <a:ext uri="{FF2B5EF4-FFF2-40B4-BE49-F238E27FC236}">
                    <a16:creationId xmlns:a16="http://schemas.microsoft.com/office/drawing/2014/main" id="{1851A60B-8BBD-4C38-9143-0AF1DC783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47" name="Freeform: Shape 5446">
                <a:extLst>
                  <a:ext uri="{FF2B5EF4-FFF2-40B4-BE49-F238E27FC236}">
                    <a16:creationId xmlns:a16="http://schemas.microsoft.com/office/drawing/2014/main" id="{B9810BA7-727E-4871-A866-A0CD5EE6CD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48" name="Freeform: Shape 5447">
                <a:extLst>
                  <a:ext uri="{FF2B5EF4-FFF2-40B4-BE49-F238E27FC236}">
                    <a16:creationId xmlns:a16="http://schemas.microsoft.com/office/drawing/2014/main" id="{E2252C24-7565-4F9E-81B7-F0385F30CB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5449" name="Freeform: Shape 5448">
                <a:extLst>
                  <a:ext uri="{FF2B5EF4-FFF2-40B4-BE49-F238E27FC236}">
                    <a16:creationId xmlns:a16="http://schemas.microsoft.com/office/drawing/2014/main" id="{91095F58-4C7C-4261-AF74-4C8BEA99F8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50" name="Freeform: Shape 5449">
                <a:extLst>
                  <a:ext uri="{FF2B5EF4-FFF2-40B4-BE49-F238E27FC236}">
                    <a16:creationId xmlns:a16="http://schemas.microsoft.com/office/drawing/2014/main" id="{A79FED60-FFC3-4420-BB54-25D7E3D20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5451" name="Freeform: Shape 5450">
                <a:extLst>
                  <a:ext uri="{FF2B5EF4-FFF2-40B4-BE49-F238E27FC236}">
                    <a16:creationId xmlns:a16="http://schemas.microsoft.com/office/drawing/2014/main" id="{1B619CEC-F915-4E63-AF98-E4212F9F6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452" name="Freeform: Shape 5451">
                <a:extLst>
                  <a:ext uri="{FF2B5EF4-FFF2-40B4-BE49-F238E27FC236}">
                    <a16:creationId xmlns:a16="http://schemas.microsoft.com/office/drawing/2014/main" id="{03FBB620-A91A-4FF4-B380-DC4FEC600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53" name="Freeform: Shape 5452">
                <a:extLst>
                  <a:ext uri="{FF2B5EF4-FFF2-40B4-BE49-F238E27FC236}">
                    <a16:creationId xmlns:a16="http://schemas.microsoft.com/office/drawing/2014/main" id="{912F7E0D-8362-4060-BB77-EC596B279A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54" name="Freeform: Shape 5453">
                <a:extLst>
                  <a:ext uri="{FF2B5EF4-FFF2-40B4-BE49-F238E27FC236}">
                    <a16:creationId xmlns:a16="http://schemas.microsoft.com/office/drawing/2014/main" id="{4F11F9EE-F36A-4206-AE5B-60825B153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455" name="Freeform: Shape 5454">
                <a:extLst>
                  <a:ext uri="{FF2B5EF4-FFF2-40B4-BE49-F238E27FC236}">
                    <a16:creationId xmlns:a16="http://schemas.microsoft.com/office/drawing/2014/main" id="{F342A80B-ACB4-4C6F-8250-212611A28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56" name="Freeform: Shape 5455">
                <a:extLst>
                  <a:ext uri="{FF2B5EF4-FFF2-40B4-BE49-F238E27FC236}">
                    <a16:creationId xmlns:a16="http://schemas.microsoft.com/office/drawing/2014/main" id="{D4EC40C9-93C0-498E-A05D-17EF46BB9B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457" name="Freeform: Shape 5456">
                <a:extLst>
                  <a:ext uri="{FF2B5EF4-FFF2-40B4-BE49-F238E27FC236}">
                    <a16:creationId xmlns:a16="http://schemas.microsoft.com/office/drawing/2014/main" id="{E42CF2F2-4895-495A-B10B-EE6C93BDB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458" name="Freeform: Shape 5457">
                <a:extLst>
                  <a:ext uri="{FF2B5EF4-FFF2-40B4-BE49-F238E27FC236}">
                    <a16:creationId xmlns:a16="http://schemas.microsoft.com/office/drawing/2014/main" id="{2AFEDFDC-CB51-46B4-8294-26B55F973A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59" name="Freeform: Shape 5458">
                <a:extLst>
                  <a:ext uri="{FF2B5EF4-FFF2-40B4-BE49-F238E27FC236}">
                    <a16:creationId xmlns:a16="http://schemas.microsoft.com/office/drawing/2014/main" id="{AD19ED5F-B560-4366-AD14-9EC71C7ED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60" name="Freeform: Shape 5459">
                <a:extLst>
                  <a:ext uri="{FF2B5EF4-FFF2-40B4-BE49-F238E27FC236}">
                    <a16:creationId xmlns:a16="http://schemas.microsoft.com/office/drawing/2014/main" id="{42E95D3F-2E55-4021-9D6F-B6E7224C9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461" name="Freeform: Shape 5460">
                <a:extLst>
                  <a:ext uri="{FF2B5EF4-FFF2-40B4-BE49-F238E27FC236}">
                    <a16:creationId xmlns:a16="http://schemas.microsoft.com/office/drawing/2014/main" id="{F45660DB-2DA2-4937-B362-69FA55D2B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62" name="Freeform: Shape 5461">
                <a:extLst>
                  <a:ext uri="{FF2B5EF4-FFF2-40B4-BE49-F238E27FC236}">
                    <a16:creationId xmlns:a16="http://schemas.microsoft.com/office/drawing/2014/main" id="{FA488514-5D26-42FF-BD81-E9F2E1DE3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463" name="Freeform: Shape 5462">
                <a:extLst>
                  <a:ext uri="{FF2B5EF4-FFF2-40B4-BE49-F238E27FC236}">
                    <a16:creationId xmlns:a16="http://schemas.microsoft.com/office/drawing/2014/main" id="{421E4366-604D-4893-BE4C-08D448A06C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64" name="Freeform: Shape 5463">
                <a:extLst>
                  <a:ext uri="{FF2B5EF4-FFF2-40B4-BE49-F238E27FC236}">
                    <a16:creationId xmlns:a16="http://schemas.microsoft.com/office/drawing/2014/main" id="{9128E702-7B78-4B59-BAB4-530DF53A8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65" name="Freeform: Shape 5464">
                <a:extLst>
                  <a:ext uri="{FF2B5EF4-FFF2-40B4-BE49-F238E27FC236}">
                    <a16:creationId xmlns:a16="http://schemas.microsoft.com/office/drawing/2014/main" id="{97456D98-32F2-4486-81EE-5CBDC5137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66" name="Freeform: Shape 5465">
                <a:extLst>
                  <a:ext uri="{FF2B5EF4-FFF2-40B4-BE49-F238E27FC236}">
                    <a16:creationId xmlns:a16="http://schemas.microsoft.com/office/drawing/2014/main" id="{F3173B06-C53D-4E52-B3D3-7D10BB963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467" name="Freeform: Shape 5466">
                <a:extLst>
                  <a:ext uri="{FF2B5EF4-FFF2-40B4-BE49-F238E27FC236}">
                    <a16:creationId xmlns:a16="http://schemas.microsoft.com/office/drawing/2014/main" id="{A5E08649-A0F1-4F92-9B1A-23DD0768E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68" name="Freeform: Shape 5467">
                <a:extLst>
                  <a:ext uri="{FF2B5EF4-FFF2-40B4-BE49-F238E27FC236}">
                    <a16:creationId xmlns:a16="http://schemas.microsoft.com/office/drawing/2014/main" id="{0386755E-BD00-42F5-8AFD-3FE177FD6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469" name="Freeform: Shape 5468">
                <a:extLst>
                  <a:ext uri="{FF2B5EF4-FFF2-40B4-BE49-F238E27FC236}">
                    <a16:creationId xmlns:a16="http://schemas.microsoft.com/office/drawing/2014/main" id="{38479D89-3237-4F5A-9785-2F84E973F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70" name="Freeform: Shape 5469">
                <a:extLst>
                  <a:ext uri="{FF2B5EF4-FFF2-40B4-BE49-F238E27FC236}">
                    <a16:creationId xmlns:a16="http://schemas.microsoft.com/office/drawing/2014/main" id="{F86502C8-2734-48E5-9834-A8435644CD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71" name="Freeform: Shape 5470">
                <a:extLst>
                  <a:ext uri="{FF2B5EF4-FFF2-40B4-BE49-F238E27FC236}">
                    <a16:creationId xmlns:a16="http://schemas.microsoft.com/office/drawing/2014/main" id="{CEA77AA6-BB37-4CE8-9E75-DB4F595BA2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72" name="Freeform: Shape 5471">
                <a:extLst>
                  <a:ext uri="{FF2B5EF4-FFF2-40B4-BE49-F238E27FC236}">
                    <a16:creationId xmlns:a16="http://schemas.microsoft.com/office/drawing/2014/main" id="{CF79F8C8-5618-4880-A26B-8310380F0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473" name="Freeform: Shape 5472">
                <a:extLst>
                  <a:ext uri="{FF2B5EF4-FFF2-40B4-BE49-F238E27FC236}">
                    <a16:creationId xmlns:a16="http://schemas.microsoft.com/office/drawing/2014/main" id="{880EE80C-A78F-4B21-985E-50CACEF2E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74" name="Freeform: Shape 5473">
                <a:extLst>
                  <a:ext uri="{FF2B5EF4-FFF2-40B4-BE49-F238E27FC236}">
                    <a16:creationId xmlns:a16="http://schemas.microsoft.com/office/drawing/2014/main" id="{0EDC8879-9797-42E5-AB8E-E36229BF3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475" name="Freeform: Shape 5474">
                <a:extLst>
                  <a:ext uri="{FF2B5EF4-FFF2-40B4-BE49-F238E27FC236}">
                    <a16:creationId xmlns:a16="http://schemas.microsoft.com/office/drawing/2014/main" id="{1B37764D-AF04-4F2C-81D9-5EFA3E5C0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76" name="Freeform: Shape 5475">
                <a:extLst>
                  <a:ext uri="{FF2B5EF4-FFF2-40B4-BE49-F238E27FC236}">
                    <a16:creationId xmlns:a16="http://schemas.microsoft.com/office/drawing/2014/main" id="{31C6105B-1E1B-4444-A6E5-5B157F3C1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77" name="Freeform: Shape 5476">
                <a:extLst>
                  <a:ext uri="{FF2B5EF4-FFF2-40B4-BE49-F238E27FC236}">
                    <a16:creationId xmlns:a16="http://schemas.microsoft.com/office/drawing/2014/main" id="{559B4EC8-EFFF-4DCA-AAB8-26AF6679D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78" name="Freeform: Shape 5477">
                <a:extLst>
                  <a:ext uri="{FF2B5EF4-FFF2-40B4-BE49-F238E27FC236}">
                    <a16:creationId xmlns:a16="http://schemas.microsoft.com/office/drawing/2014/main" id="{ED93E274-9D58-4EC9-80D4-33D9D3A09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479" name="Freeform: Shape 5478">
                <a:extLst>
                  <a:ext uri="{FF2B5EF4-FFF2-40B4-BE49-F238E27FC236}">
                    <a16:creationId xmlns:a16="http://schemas.microsoft.com/office/drawing/2014/main" id="{6E5616A1-0B5F-4D6D-910E-792B393B3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80" name="Freeform: Shape 5479">
                <a:extLst>
                  <a:ext uri="{FF2B5EF4-FFF2-40B4-BE49-F238E27FC236}">
                    <a16:creationId xmlns:a16="http://schemas.microsoft.com/office/drawing/2014/main" id="{BDD0D9C8-A2E7-4C95-BBC5-5E2D62D67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481" name="Freeform: Shape 5480">
                <a:extLst>
                  <a:ext uri="{FF2B5EF4-FFF2-40B4-BE49-F238E27FC236}">
                    <a16:creationId xmlns:a16="http://schemas.microsoft.com/office/drawing/2014/main" id="{509401FA-7222-4A17-828C-1729888E93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5143" name="Graphic 4">
              <a:extLst>
                <a:ext uri="{FF2B5EF4-FFF2-40B4-BE49-F238E27FC236}">
                  <a16:creationId xmlns:a16="http://schemas.microsoft.com/office/drawing/2014/main" id="{7B025375-9B31-46A6-87EC-BA8E94E678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0154385" y="4452524"/>
              <a:ext cx="1443404" cy="1443428"/>
              <a:chOff x="5734037" y="3067039"/>
              <a:chExt cx="724483" cy="724489"/>
            </a:xfrm>
            <a:grpFill/>
          </p:grpSpPr>
          <p:sp>
            <p:nvSpPr>
              <p:cNvPr id="5144" name="Freeform: Shape 5143">
                <a:extLst>
                  <a:ext uri="{FF2B5EF4-FFF2-40B4-BE49-F238E27FC236}">
                    <a16:creationId xmlns:a16="http://schemas.microsoft.com/office/drawing/2014/main" id="{454AFC84-3FCF-4783-9CE6-BE7BCF5CB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145" name="Freeform: Shape 5144">
                <a:extLst>
                  <a:ext uri="{FF2B5EF4-FFF2-40B4-BE49-F238E27FC236}">
                    <a16:creationId xmlns:a16="http://schemas.microsoft.com/office/drawing/2014/main" id="{EEC3B2D5-1605-4334-8CC6-33D5D53E7F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46" name="Freeform: Shape 5145">
                <a:extLst>
                  <a:ext uri="{FF2B5EF4-FFF2-40B4-BE49-F238E27FC236}">
                    <a16:creationId xmlns:a16="http://schemas.microsoft.com/office/drawing/2014/main" id="{893286B7-109A-47DD-BD18-3A8E2FCDF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84" name="Freeform: Shape 5146">
                <a:extLst>
                  <a:ext uri="{FF2B5EF4-FFF2-40B4-BE49-F238E27FC236}">
                    <a16:creationId xmlns:a16="http://schemas.microsoft.com/office/drawing/2014/main" id="{A6E4611D-D180-45CC-95F3-4D780BF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85" name="Freeform: Shape 5147">
                <a:extLst>
                  <a:ext uri="{FF2B5EF4-FFF2-40B4-BE49-F238E27FC236}">
                    <a16:creationId xmlns:a16="http://schemas.microsoft.com/office/drawing/2014/main" id="{075D9DF6-64E6-48A9-89BE-1AEDF3DBA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86" name="Freeform: Shape 5148">
                <a:extLst>
                  <a:ext uri="{FF2B5EF4-FFF2-40B4-BE49-F238E27FC236}">
                    <a16:creationId xmlns:a16="http://schemas.microsoft.com/office/drawing/2014/main" id="{A77E91B6-62FE-4219-8648-2FA062EE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487" name="Freeform: Shape 5149">
                <a:extLst>
                  <a:ext uri="{FF2B5EF4-FFF2-40B4-BE49-F238E27FC236}">
                    <a16:creationId xmlns:a16="http://schemas.microsoft.com/office/drawing/2014/main" id="{E05794AA-8ED8-4FEB-B9E2-3D68295520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88" name="Freeform: Shape 5150">
                <a:extLst>
                  <a:ext uri="{FF2B5EF4-FFF2-40B4-BE49-F238E27FC236}">
                    <a16:creationId xmlns:a16="http://schemas.microsoft.com/office/drawing/2014/main" id="{0CEF7D50-E12D-4F46-9B10-16E903FB7F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489" name="Freeform: Shape 5151">
                <a:extLst>
                  <a:ext uri="{FF2B5EF4-FFF2-40B4-BE49-F238E27FC236}">
                    <a16:creationId xmlns:a16="http://schemas.microsoft.com/office/drawing/2014/main" id="{4D885088-5CE2-4ABB-AC5F-8E295C63A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90" name="Freeform: Shape 5152">
                <a:extLst>
                  <a:ext uri="{FF2B5EF4-FFF2-40B4-BE49-F238E27FC236}">
                    <a16:creationId xmlns:a16="http://schemas.microsoft.com/office/drawing/2014/main" id="{B7F9B5BB-81CC-442B-B607-5F084799EE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91" name="Freeform: Shape 5153">
                <a:extLst>
                  <a:ext uri="{FF2B5EF4-FFF2-40B4-BE49-F238E27FC236}">
                    <a16:creationId xmlns:a16="http://schemas.microsoft.com/office/drawing/2014/main" id="{1CC6AB35-BB47-42CE-9492-77B57C361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92" name="Freeform: Shape 5154">
                <a:extLst>
                  <a:ext uri="{FF2B5EF4-FFF2-40B4-BE49-F238E27FC236}">
                    <a16:creationId xmlns:a16="http://schemas.microsoft.com/office/drawing/2014/main" id="{E13E089E-A0F7-4B85-BFEF-EABBF38248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93" name="Freeform: Shape 5155">
                <a:extLst>
                  <a:ext uri="{FF2B5EF4-FFF2-40B4-BE49-F238E27FC236}">
                    <a16:creationId xmlns:a16="http://schemas.microsoft.com/office/drawing/2014/main" id="{9306C271-11BD-4ACA-99FC-BC847B6AB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94" name="Freeform: Shape 5156">
                <a:extLst>
                  <a:ext uri="{FF2B5EF4-FFF2-40B4-BE49-F238E27FC236}">
                    <a16:creationId xmlns:a16="http://schemas.microsoft.com/office/drawing/2014/main" id="{A51C39C2-B68B-4FB3-AF93-3B6EFC5EB8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95" name="Freeform: Shape 5157">
                <a:extLst>
                  <a:ext uri="{FF2B5EF4-FFF2-40B4-BE49-F238E27FC236}">
                    <a16:creationId xmlns:a16="http://schemas.microsoft.com/office/drawing/2014/main" id="{D19A9E62-BA64-414F-9053-428828BD4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496" name="Freeform: Shape 5158">
                <a:extLst>
                  <a:ext uri="{FF2B5EF4-FFF2-40B4-BE49-F238E27FC236}">
                    <a16:creationId xmlns:a16="http://schemas.microsoft.com/office/drawing/2014/main" id="{90F1A2A5-D670-4734-B018-570175184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497" name="Freeform: Shape 5159">
                <a:extLst>
                  <a:ext uri="{FF2B5EF4-FFF2-40B4-BE49-F238E27FC236}">
                    <a16:creationId xmlns:a16="http://schemas.microsoft.com/office/drawing/2014/main" id="{D896E20F-D59A-4E5C-AAC2-ED79FCAC3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98" name="Freeform: Shape 5160">
                <a:extLst>
                  <a:ext uri="{FF2B5EF4-FFF2-40B4-BE49-F238E27FC236}">
                    <a16:creationId xmlns:a16="http://schemas.microsoft.com/office/drawing/2014/main" id="{B3B49622-0DD4-4378-A974-3EC752B2D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99" name="Freeform: Shape 5161">
                <a:extLst>
                  <a:ext uri="{FF2B5EF4-FFF2-40B4-BE49-F238E27FC236}">
                    <a16:creationId xmlns:a16="http://schemas.microsoft.com/office/drawing/2014/main" id="{8BF83D4D-5E95-4F61-8A1C-624625209F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00" name="Freeform: Shape 5162">
                <a:extLst>
                  <a:ext uri="{FF2B5EF4-FFF2-40B4-BE49-F238E27FC236}">
                    <a16:creationId xmlns:a16="http://schemas.microsoft.com/office/drawing/2014/main" id="{FB270157-AA6D-4EE4-9506-368F8C97C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64" name="Freeform: Shape 5163">
                <a:extLst>
                  <a:ext uri="{FF2B5EF4-FFF2-40B4-BE49-F238E27FC236}">
                    <a16:creationId xmlns:a16="http://schemas.microsoft.com/office/drawing/2014/main" id="{94DA0BEE-AE9D-4CE8-B249-C229E628E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65" name="Freeform: Shape 5164">
                <a:extLst>
                  <a:ext uri="{FF2B5EF4-FFF2-40B4-BE49-F238E27FC236}">
                    <a16:creationId xmlns:a16="http://schemas.microsoft.com/office/drawing/2014/main" id="{AD089CCA-7A85-405E-9AF7-96F814E3B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66" name="Freeform: Shape 5165">
                <a:extLst>
                  <a:ext uri="{FF2B5EF4-FFF2-40B4-BE49-F238E27FC236}">
                    <a16:creationId xmlns:a16="http://schemas.microsoft.com/office/drawing/2014/main" id="{5E30352E-9DBA-4777-A093-B6F3D6060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67" name="Freeform: Shape 5166">
                <a:extLst>
                  <a:ext uri="{FF2B5EF4-FFF2-40B4-BE49-F238E27FC236}">
                    <a16:creationId xmlns:a16="http://schemas.microsoft.com/office/drawing/2014/main" id="{264C5F14-2A45-42AA-948A-6C7D19578F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68" name="Freeform: Shape 5167">
                <a:extLst>
                  <a:ext uri="{FF2B5EF4-FFF2-40B4-BE49-F238E27FC236}">
                    <a16:creationId xmlns:a16="http://schemas.microsoft.com/office/drawing/2014/main" id="{B3CF5D72-A8B6-4A2B-8F09-46F06C3B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69" name="Freeform: Shape 5168">
                <a:extLst>
                  <a:ext uri="{FF2B5EF4-FFF2-40B4-BE49-F238E27FC236}">
                    <a16:creationId xmlns:a16="http://schemas.microsoft.com/office/drawing/2014/main" id="{8D32D7ED-2507-43E0-BCA0-69F1D921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70" name="Freeform: Shape 5169">
                <a:extLst>
                  <a:ext uri="{FF2B5EF4-FFF2-40B4-BE49-F238E27FC236}">
                    <a16:creationId xmlns:a16="http://schemas.microsoft.com/office/drawing/2014/main" id="{6029896F-72B5-4FBB-98D7-A4A6B7A8E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71" name="Freeform: Shape 5170">
                <a:extLst>
                  <a:ext uri="{FF2B5EF4-FFF2-40B4-BE49-F238E27FC236}">
                    <a16:creationId xmlns:a16="http://schemas.microsoft.com/office/drawing/2014/main" id="{C735037E-DA25-4564-960C-F744D00E1C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72" name="Freeform: Shape 5171">
                <a:extLst>
                  <a:ext uri="{FF2B5EF4-FFF2-40B4-BE49-F238E27FC236}">
                    <a16:creationId xmlns:a16="http://schemas.microsoft.com/office/drawing/2014/main" id="{975717CD-2FAA-46E2-825A-5A409DC36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73" name="Freeform: Shape 5172">
                <a:extLst>
                  <a:ext uri="{FF2B5EF4-FFF2-40B4-BE49-F238E27FC236}">
                    <a16:creationId xmlns:a16="http://schemas.microsoft.com/office/drawing/2014/main" id="{9ABAD2C5-9937-47FF-9A17-132CEA54C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74" name="Freeform: Shape 5173">
                <a:extLst>
                  <a:ext uri="{FF2B5EF4-FFF2-40B4-BE49-F238E27FC236}">
                    <a16:creationId xmlns:a16="http://schemas.microsoft.com/office/drawing/2014/main" id="{5319C0FD-333B-49B2-B54F-959084B1C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75" name="Freeform: Shape 5174">
                <a:extLst>
                  <a:ext uri="{FF2B5EF4-FFF2-40B4-BE49-F238E27FC236}">
                    <a16:creationId xmlns:a16="http://schemas.microsoft.com/office/drawing/2014/main" id="{A3F88462-C743-4DF3-9A31-09108B3DD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76" name="Freeform: Shape 5175">
                <a:extLst>
                  <a:ext uri="{FF2B5EF4-FFF2-40B4-BE49-F238E27FC236}">
                    <a16:creationId xmlns:a16="http://schemas.microsoft.com/office/drawing/2014/main" id="{5A47CC3C-9310-422C-8AF8-CF56E286B3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77" name="Freeform: Shape 5176">
                <a:extLst>
                  <a:ext uri="{FF2B5EF4-FFF2-40B4-BE49-F238E27FC236}">
                    <a16:creationId xmlns:a16="http://schemas.microsoft.com/office/drawing/2014/main" id="{64CBAB0F-DFA6-4370-AF0D-EAEA0DA18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78" name="Freeform: Shape 5177">
                <a:extLst>
                  <a:ext uri="{FF2B5EF4-FFF2-40B4-BE49-F238E27FC236}">
                    <a16:creationId xmlns:a16="http://schemas.microsoft.com/office/drawing/2014/main" id="{CB75D567-78A7-4986-B241-E03EB5B6A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79" name="Freeform: Shape 5178">
                <a:extLst>
                  <a:ext uri="{FF2B5EF4-FFF2-40B4-BE49-F238E27FC236}">
                    <a16:creationId xmlns:a16="http://schemas.microsoft.com/office/drawing/2014/main" id="{A6065FE5-5B5D-426F-A331-FFB91E483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80" name="Freeform: Shape 5179">
                <a:extLst>
                  <a:ext uri="{FF2B5EF4-FFF2-40B4-BE49-F238E27FC236}">
                    <a16:creationId xmlns:a16="http://schemas.microsoft.com/office/drawing/2014/main" id="{48748863-F066-4C39-BA9E-951EA19F14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81" name="Freeform: Shape 5180">
                <a:extLst>
                  <a:ext uri="{FF2B5EF4-FFF2-40B4-BE49-F238E27FC236}">
                    <a16:creationId xmlns:a16="http://schemas.microsoft.com/office/drawing/2014/main" id="{2988B46B-EC58-4704-8960-75C617B2C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82" name="Freeform: Shape 5181">
                <a:extLst>
                  <a:ext uri="{FF2B5EF4-FFF2-40B4-BE49-F238E27FC236}">
                    <a16:creationId xmlns:a16="http://schemas.microsoft.com/office/drawing/2014/main" id="{3C8F94F3-22A8-4403-BAF4-DA1344D120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83" name="Freeform: Shape 5182">
                <a:extLst>
                  <a:ext uri="{FF2B5EF4-FFF2-40B4-BE49-F238E27FC236}">
                    <a16:creationId xmlns:a16="http://schemas.microsoft.com/office/drawing/2014/main" id="{6144F6B6-FBD2-44C5-93F2-36FB060AB8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84" name="Freeform: Shape 5183">
                <a:extLst>
                  <a:ext uri="{FF2B5EF4-FFF2-40B4-BE49-F238E27FC236}">
                    <a16:creationId xmlns:a16="http://schemas.microsoft.com/office/drawing/2014/main" id="{FDFF1114-943E-4377-9482-AC35E9B91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85" name="Freeform: Shape 5184">
                <a:extLst>
                  <a:ext uri="{FF2B5EF4-FFF2-40B4-BE49-F238E27FC236}">
                    <a16:creationId xmlns:a16="http://schemas.microsoft.com/office/drawing/2014/main" id="{E29A169E-8860-41C6-B2BA-656C9E87F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86" name="Freeform: Shape 5185">
                <a:extLst>
                  <a:ext uri="{FF2B5EF4-FFF2-40B4-BE49-F238E27FC236}">
                    <a16:creationId xmlns:a16="http://schemas.microsoft.com/office/drawing/2014/main" id="{D1DA92F1-025A-41CC-892D-006269B6C0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87" name="Freeform: Shape 5186">
                <a:extLst>
                  <a:ext uri="{FF2B5EF4-FFF2-40B4-BE49-F238E27FC236}">
                    <a16:creationId xmlns:a16="http://schemas.microsoft.com/office/drawing/2014/main" id="{5B423574-AD0E-466C-A690-E3BF7ABC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88" name="Freeform: Shape 5187">
                <a:extLst>
                  <a:ext uri="{FF2B5EF4-FFF2-40B4-BE49-F238E27FC236}">
                    <a16:creationId xmlns:a16="http://schemas.microsoft.com/office/drawing/2014/main" id="{C37E67DD-12D5-49FA-AE92-B1F418632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89" name="Freeform: Shape 5188">
                <a:extLst>
                  <a:ext uri="{FF2B5EF4-FFF2-40B4-BE49-F238E27FC236}">
                    <a16:creationId xmlns:a16="http://schemas.microsoft.com/office/drawing/2014/main" id="{3E085075-A03E-4D1C-A2BE-219D51E77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90" name="Freeform: Shape 5189">
                <a:extLst>
                  <a:ext uri="{FF2B5EF4-FFF2-40B4-BE49-F238E27FC236}">
                    <a16:creationId xmlns:a16="http://schemas.microsoft.com/office/drawing/2014/main" id="{A552ECBE-4DF7-4004-80CB-33A3864DC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91" name="Freeform: Shape 5190">
                <a:extLst>
                  <a:ext uri="{FF2B5EF4-FFF2-40B4-BE49-F238E27FC236}">
                    <a16:creationId xmlns:a16="http://schemas.microsoft.com/office/drawing/2014/main" id="{BB1DFB18-112F-43BE-938F-949ACF4CE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92" name="Freeform: Shape 5191">
                <a:extLst>
                  <a:ext uri="{FF2B5EF4-FFF2-40B4-BE49-F238E27FC236}">
                    <a16:creationId xmlns:a16="http://schemas.microsoft.com/office/drawing/2014/main" id="{7107EA75-B66F-478F-A9A4-8BE4090A18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93" name="Freeform: Shape 5192">
                <a:extLst>
                  <a:ext uri="{FF2B5EF4-FFF2-40B4-BE49-F238E27FC236}">
                    <a16:creationId xmlns:a16="http://schemas.microsoft.com/office/drawing/2014/main" id="{B032A1FF-0163-4F65-9627-3D0E330E7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194" name="Freeform: Shape 5193">
                <a:extLst>
                  <a:ext uri="{FF2B5EF4-FFF2-40B4-BE49-F238E27FC236}">
                    <a16:creationId xmlns:a16="http://schemas.microsoft.com/office/drawing/2014/main" id="{68F81DD7-3941-40F3-A5C5-1D25AD61E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195" name="Freeform: Shape 5194">
                <a:extLst>
                  <a:ext uri="{FF2B5EF4-FFF2-40B4-BE49-F238E27FC236}">
                    <a16:creationId xmlns:a16="http://schemas.microsoft.com/office/drawing/2014/main" id="{767D955C-E4A5-47E9-B07D-7C7FD8E395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5196" name="Freeform: Shape 5195">
                <a:extLst>
                  <a:ext uri="{FF2B5EF4-FFF2-40B4-BE49-F238E27FC236}">
                    <a16:creationId xmlns:a16="http://schemas.microsoft.com/office/drawing/2014/main" id="{331DEA5B-7DF4-4F3E-B837-7388E6701C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197" name="Freeform: Shape 5196">
                <a:extLst>
                  <a:ext uri="{FF2B5EF4-FFF2-40B4-BE49-F238E27FC236}">
                    <a16:creationId xmlns:a16="http://schemas.microsoft.com/office/drawing/2014/main" id="{F640D8A9-2845-4810-99AA-3464C47FB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5198" name="Freeform: Shape 5197">
                <a:extLst>
                  <a:ext uri="{FF2B5EF4-FFF2-40B4-BE49-F238E27FC236}">
                    <a16:creationId xmlns:a16="http://schemas.microsoft.com/office/drawing/2014/main" id="{C1AA428D-A610-40EA-926D-72664C6A3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199" name="Freeform: Shape 5198">
                <a:extLst>
                  <a:ext uri="{FF2B5EF4-FFF2-40B4-BE49-F238E27FC236}">
                    <a16:creationId xmlns:a16="http://schemas.microsoft.com/office/drawing/2014/main" id="{088B6BF5-3A26-476D-AF79-46892B0AE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00" name="Freeform: Shape 5199">
                <a:extLst>
                  <a:ext uri="{FF2B5EF4-FFF2-40B4-BE49-F238E27FC236}">
                    <a16:creationId xmlns:a16="http://schemas.microsoft.com/office/drawing/2014/main" id="{A0D38E94-BDA0-466A-866C-7D754B54B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01" name="Freeform: Shape 5200">
                <a:extLst>
                  <a:ext uri="{FF2B5EF4-FFF2-40B4-BE49-F238E27FC236}">
                    <a16:creationId xmlns:a16="http://schemas.microsoft.com/office/drawing/2014/main" id="{2E4807B4-64BB-4BB1-A6C7-B9F8B78FE5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202" name="Freeform: Shape 5201">
                <a:extLst>
                  <a:ext uri="{FF2B5EF4-FFF2-40B4-BE49-F238E27FC236}">
                    <a16:creationId xmlns:a16="http://schemas.microsoft.com/office/drawing/2014/main" id="{AB74427A-2B27-4328-8ECD-0166E61D8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03" name="Freeform: Shape 5202">
                <a:extLst>
                  <a:ext uri="{FF2B5EF4-FFF2-40B4-BE49-F238E27FC236}">
                    <a16:creationId xmlns:a16="http://schemas.microsoft.com/office/drawing/2014/main" id="{058C6F50-4093-4240-B613-EA20F73E2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204" name="Freeform: Shape 5203">
                <a:extLst>
                  <a:ext uri="{FF2B5EF4-FFF2-40B4-BE49-F238E27FC236}">
                    <a16:creationId xmlns:a16="http://schemas.microsoft.com/office/drawing/2014/main" id="{341C2F64-B446-495C-B3ED-DA19115FD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05" name="Freeform: Shape 5204">
                <a:extLst>
                  <a:ext uri="{FF2B5EF4-FFF2-40B4-BE49-F238E27FC236}">
                    <a16:creationId xmlns:a16="http://schemas.microsoft.com/office/drawing/2014/main" id="{DEDDACDA-D780-49ED-88B3-AC1E6CECD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06" name="Freeform: Shape 5205">
                <a:extLst>
                  <a:ext uri="{FF2B5EF4-FFF2-40B4-BE49-F238E27FC236}">
                    <a16:creationId xmlns:a16="http://schemas.microsoft.com/office/drawing/2014/main" id="{3B6F340F-6BFF-4869-B569-850333B1C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07" name="Freeform: Shape 5206">
                <a:extLst>
                  <a:ext uri="{FF2B5EF4-FFF2-40B4-BE49-F238E27FC236}">
                    <a16:creationId xmlns:a16="http://schemas.microsoft.com/office/drawing/2014/main" id="{C4FC277F-1805-46F5-8D99-EE30A5FCD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208" name="Freeform: Shape 5207">
                <a:extLst>
                  <a:ext uri="{FF2B5EF4-FFF2-40B4-BE49-F238E27FC236}">
                    <a16:creationId xmlns:a16="http://schemas.microsoft.com/office/drawing/2014/main" id="{DE3D8861-A4CB-46F2-812C-4857D1E763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09" name="Freeform: Shape 5208">
                <a:extLst>
                  <a:ext uri="{FF2B5EF4-FFF2-40B4-BE49-F238E27FC236}">
                    <a16:creationId xmlns:a16="http://schemas.microsoft.com/office/drawing/2014/main" id="{5C3AD847-D9CA-4EC5-890E-21244786F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210" name="Freeform: Shape 5209">
                <a:extLst>
                  <a:ext uri="{FF2B5EF4-FFF2-40B4-BE49-F238E27FC236}">
                    <a16:creationId xmlns:a16="http://schemas.microsoft.com/office/drawing/2014/main" id="{CA89CE44-4244-411C-A74F-1446D8BC1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211" name="Freeform: Shape 5210">
                <a:extLst>
                  <a:ext uri="{FF2B5EF4-FFF2-40B4-BE49-F238E27FC236}">
                    <a16:creationId xmlns:a16="http://schemas.microsoft.com/office/drawing/2014/main" id="{60E6026F-2714-4620-8EE9-3C55C2D6C2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12" name="Freeform: Shape 5211">
                <a:extLst>
                  <a:ext uri="{FF2B5EF4-FFF2-40B4-BE49-F238E27FC236}">
                    <a16:creationId xmlns:a16="http://schemas.microsoft.com/office/drawing/2014/main" id="{C0A828ED-45A9-4D69-975D-19CD36650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13" name="Freeform: Shape 5212">
                <a:extLst>
                  <a:ext uri="{FF2B5EF4-FFF2-40B4-BE49-F238E27FC236}">
                    <a16:creationId xmlns:a16="http://schemas.microsoft.com/office/drawing/2014/main" id="{970CBCD0-B8B7-483D-A17D-9351A1A47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214" name="Freeform: Shape 5213">
                <a:extLst>
                  <a:ext uri="{FF2B5EF4-FFF2-40B4-BE49-F238E27FC236}">
                    <a16:creationId xmlns:a16="http://schemas.microsoft.com/office/drawing/2014/main" id="{8BDEF120-B9AE-44F5-B98D-937D9C9293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15" name="Freeform: Shape 5214">
                <a:extLst>
                  <a:ext uri="{FF2B5EF4-FFF2-40B4-BE49-F238E27FC236}">
                    <a16:creationId xmlns:a16="http://schemas.microsoft.com/office/drawing/2014/main" id="{A8C22314-7ABA-46AF-98F6-EA626787D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216" name="Freeform: Shape 5215">
                <a:extLst>
                  <a:ext uri="{FF2B5EF4-FFF2-40B4-BE49-F238E27FC236}">
                    <a16:creationId xmlns:a16="http://schemas.microsoft.com/office/drawing/2014/main" id="{8E57EC52-CDFD-4DC8-8C7F-DA76CBC94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17" name="Freeform: Shape 5216">
                <a:extLst>
                  <a:ext uri="{FF2B5EF4-FFF2-40B4-BE49-F238E27FC236}">
                    <a16:creationId xmlns:a16="http://schemas.microsoft.com/office/drawing/2014/main" id="{2E44CDAD-CC81-4519-A934-3E75CB58F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18" name="Freeform: Shape 5217">
                <a:extLst>
                  <a:ext uri="{FF2B5EF4-FFF2-40B4-BE49-F238E27FC236}">
                    <a16:creationId xmlns:a16="http://schemas.microsoft.com/office/drawing/2014/main" id="{D7234B76-B5E7-497F-8C9A-BEADE7D2A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19" name="Freeform: Shape 5218">
                <a:extLst>
                  <a:ext uri="{FF2B5EF4-FFF2-40B4-BE49-F238E27FC236}">
                    <a16:creationId xmlns:a16="http://schemas.microsoft.com/office/drawing/2014/main" id="{D308AC98-72DE-4623-8351-5CDBA5F85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220" name="Freeform: Shape 5219">
                <a:extLst>
                  <a:ext uri="{FF2B5EF4-FFF2-40B4-BE49-F238E27FC236}">
                    <a16:creationId xmlns:a16="http://schemas.microsoft.com/office/drawing/2014/main" id="{16BCA60F-A345-4A89-8E76-8F628DE249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21" name="Freeform: Shape 5220">
                <a:extLst>
                  <a:ext uri="{FF2B5EF4-FFF2-40B4-BE49-F238E27FC236}">
                    <a16:creationId xmlns:a16="http://schemas.microsoft.com/office/drawing/2014/main" id="{B712711F-FF52-40E0-8B6D-7AB132EFB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222" name="Freeform: Shape 5221">
                <a:extLst>
                  <a:ext uri="{FF2B5EF4-FFF2-40B4-BE49-F238E27FC236}">
                    <a16:creationId xmlns:a16="http://schemas.microsoft.com/office/drawing/2014/main" id="{EBB99ABA-6734-4713-A9AA-6A0613DB3D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23" name="Freeform: Shape 5222">
                <a:extLst>
                  <a:ext uri="{FF2B5EF4-FFF2-40B4-BE49-F238E27FC236}">
                    <a16:creationId xmlns:a16="http://schemas.microsoft.com/office/drawing/2014/main" id="{A8DBC39A-A841-4DAD-A5EE-BAD254A4F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24" name="Freeform: Shape 5223">
                <a:extLst>
                  <a:ext uri="{FF2B5EF4-FFF2-40B4-BE49-F238E27FC236}">
                    <a16:creationId xmlns:a16="http://schemas.microsoft.com/office/drawing/2014/main" id="{E88E8002-19BD-4C58-ACEF-D092676D5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25" name="Freeform: Shape 5224">
                <a:extLst>
                  <a:ext uri="{FF2B5EF4-FFF2-40B4-BE49-F238E27FC236}">
                    <a16:creationId xmlns:a16="http://schemas.microsoft.com/office/drawing/2014/main" id="{637DEA0B-D0C3-4386-B016-901208881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226" name="Freeform: Shape 5225">
                <a:extLst>
                  <a:ext uri="{FF2B5EF4-FFF2-40B4-BE49-F238E27FC236}">
                    <a16:creationId xmlns:a16="http://schemas.microsoft.com/office/drawing/2014/main" id="{1E085198-3B84-4E70-8004-5B739F0D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27" name="Freeform: Shape 5226">
                <a:extLst>
                  <a:ext uri="{FF2B5EF4-FFF2-40B4-BE49-F238E27FC236}">
                    <a16:creationId xmlns:a16="http://schemas.microsoft.com/office/drawing/2014/main" id="{1F8854E4-646B-4843-9429-2E68B3AE9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228" name="Freeform: Shape 5227">
                <a:extLst>
                  <a:ext uri="{FF2B5EF4-FFF2-40B4-BE49-F238E27FC236}">
                    <a16:creationId xmlns:a16="http://schemas.microsoft.com/office/drawing/2014/main" id="{D75E4420-1C5B-4C29-9622-F3DA7E0BF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29" name="Freeform: Shape 5228">
                <a:extLst>
                  <a:ext uri="{FF2B5EF4-FFF2-40B4-BE49-F238E27FC236}">
                    <a16:creationId xmlns:a16="http://schemas.microsoft.com/office/drawing/2014/main" id="{69099746-E839-480D-A294-385184855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30" name="Freeform: Shape 5229">
                <a:extLst>
                  <a:ext uri="{FF2B5EF4-FFF2-40B4-BE49-F238E27FC236}">
                    <a16:creationId xmlns:a16="http://schemas.microsoft.com/office/drawing/2014/main" id="{35C60C66-6A6A-42B6-82CE-9F5BCAD5F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31" name="Freeform: Shape 5230">
                <a:extLst>
                  <a:ext uri="{FF2B5EF4-FFF2-40B4-BE49-F238E27FC236}">
                    <a16:creationId xmlns:a16="http://schemas.microsoft.com/office/drawing/2014/main" id="{A85425DE-B5F8-4166-8F76-168A6E6F5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232" name="Freeform: Shape 5231">
                <a:extLst>
                  <a:ext uri="{FF2B5EF4-FFF2-40B4-BE49-F238E27FC236}">
                    <a16:creationId xmlns:a16="http://schemas.microsoft.com/office/drawing/2014/main" id="{AF5E9558-8664-40E2-818A-C90536250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33" name="Freeform: Shape 5232">
                <a:extLst>
                  <a:ext uri="{FF2B5EF4-FFF2-40B4-BE49-F238E27FC236}">
                    <a16:creationId xmlns:a16="http://schemas.microsoft.com/office/drawing/2014/main" id="{620CC716-8E51-492E-95F3-7DF5778E8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234" name="Freeform: Shape 5233">
                <a:extLst>
                  <a:ext uri="{FF2B5EF4-FFF2-40B4-BE49-F238E27FC236}">
                    <a16:creationId xmlns:a16="http://schemas.microsoft.com/office/drawing/2014/main" id="{87956267-D439-4A6C-8779-9864DDF69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35" name="Freeform: Shape 5234">
                <a:extLst>
                  <a:ext uri="{FF2B5EF4-FFF2-40B4-BE49-F238E27FC236}">
                    <a16:creationId xmlns:a16="http://schemas.microsoft.com/office/drawing/2014/main" id="{E566625F-0177-4163-AAC6-DD5AA352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236" name="Freeform: Shape 5235">
                <a:extLst>
                  <a:ext uri="{FF2B5EF4-FFF2-40B4-BE49-F238E27FC236}">
                    <a16:creationId xmlns:a16="http://schemas.microsoft.com/office/drawing/2014/main" id="{01580694-1781-46F9-B2C4-76F4689BAD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237" name="Freeform: Shape 5236">
                <a:extLst>
                  <a:ext uri="{FF2B5EF4-FFF2-40B4-BE49-F238E27FC236}">
                    <a16:creationId xmlns:a16="http://schemas.microsoft.com/office/drawing/2014/main" id="{1635D9A5-51BC-49A2-9AE2-4C8147FC5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38" name="Freeform: Shape 5237">
                <a:extLst>
                  <a:ext uri="{FF2B5EF4-FFF2-40B4-BE49-F238E27FC236}">
                    <a16:creationId xmlns:a16="http://schemas.microsoft.com/office/drawing/2014/main" id="{B6D58AC8-F8B3-4C3D-AE9F-26677AE638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39" name="Freeform: Shape 5238">
                <a:extLst>
                  <a:ext uri="{FF2B5EF4-FFF2-40B4-BE49-F238E27FC236}">
                    <a16:creationId xmlns:a16="http://schemas.microsoft.com/office/drawing/2014/main" id="{53CA316E-6515-47CF-9F53-7A0EE31AF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40" name="Freeform: Shape 5239">
                <a:extLst>
                  <a:ext uri="{FF2B5EF4-FFF2-40B4-BE49-F238E27FC236}">
                    <a16:creationId xmlns:a16="http://schemas.microsoft.com/office/drawing/2014/main" id="{F8E79866-F842-47A5-8D8C-0185FD69D0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241" name="Freeform: Shape 5240">
                <a:extLst>
                  <a:ext uri="{FF2B5EF4-FFF2-40B4-BE49-F238E27FC236}">
                    <a16:creationId xmlns:a16="http://schemas.microsoft.com/office/drawing/2014/main" id="{A1939D2F-E660-4CFF-BF9C-2146DD9CC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42" name="Freeform: Shape 5241">
                <a:extLst>
                  <a:ext uri="{FF2B5EF4-FFF2-40B4-BE49-F238E27FC236}">
                    <a16:creationId xmlns:a16="http://schemas.microsoft.com/office/drawing/2014/main" id="{3F048F16-4CC3-406C-93A3-3CEDF31C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43" name="Freeform: Shape 5242">
                <a:extLst>
                  <a:ext uri="{FF2B5EF4-FFF2-40B4-BE49-F238E27FC236}">
                    <a16:creationId xmlns:a16="http://schemas.microsoft.com/office/drawing/2014/main" id="{BA5658A8-AB7B-409C-A206-50CDD581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244" name="Freeform: Shape 5243">
                <a:extLst>
                  <a:ext uri="{FF2B5EF4-FFF2-40B4-BE49-F238E27FC236}">
                    <a16:creationId xmlns:a16="http://schemas.microsoft.com/office/drawing/2014/main" id="{1A4F8AC2-9FA1-4E5B-ACB2-661CAABFEE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45" name="Freeform: Shape 5244">
                <a:extLst>
                  <a:ext uri="{FF2B5EF4-FFF2-40B4-BE49-F238E27FC236}">
                    <a16:creationId xmlns:a16="http://schemas.microsoft.com/office/drawing/2014/main" id="{6438DDE6-AE18-4B2A-92CE-57D6032A1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46" name="Freeform: Shape 5245">
                <a:extLst>
                  <a:ext uri="{FF2B5EF4-FFF2-40B4-BE49-F238E27FC236}">
                    <a16:creationId xmlns:a16="http://schemas.microsoft.com/office/drawing/2014/main" id="{19B002FA-1035-4DE8-8097-3675A4FB2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47" name="Freeform: Shape 5246">
                <a:extLst>
                  <a:ext uri="{FF2B5EF4-FFF2-40B4-BE49-F238E27FC236}">
                    <a16:creationId xmlns:a16="http://schemas.microsoft.com/office/drawing/2014/main" id="{699ADFD1-CBA1-4C59-A545-CA6EEAF2C4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248" name="Freeform: Shape 5247">
                <a:extLst>
                  <a:ext uri="{FF2B5EF4-FFF2-40B4-BE49-F238E27FC236}">
                    <a16:creationId xmlns:a16="http://schemas.microsoft.com/office/drawing/2014/main" id="{85DDA6CB-B8BF-4E57-BF2E-5C880FAF8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49" name="Freeform: Shape 5248">
                <a:extLst>
                  <a:ext uri="{FF2B5EF4-FFF2-40B4-BE49-F238E27FC236}">
                    <a16:creationId xmlns:a16="http://schemas.microsoft.com/office/drawing/2014/main" id="{6A8B2946-9D70-4DD4-B9B2-606E8F83A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50" name="Freeform: Shape 5249">
                <a:extLst>
                  <a:ext uri="{FF2B5EF4-FFF2-40B4-BE49-F238E27FC236}">
                    <a16:creationId xmlns:a16="http://schemas.microsoft.com/office/drawing/2014/main" id="{C319A466-F3AE-4F1F-BD2F-77D9F148B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1" name="Freeform: Shape 5250">
                <a:extLst>
                  <a:ext uri="{FF2B5EF4-FFF2-40B4-BE49-F238E27FC236}">
                    <a16:creationId xmlns:a16="http://schemas.microsoft.com/office/drawing/2014/main" id="{C6CF0A07-A757-404E-9880-5AF3D52DE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2" name="Freeform: Shape 5251">
                <a:extLst>
                  <a:ext uri="{FF2B5EF4-FFF2-40B4-BE49-F238E27FC236}">
                    <a16:creationId xmlns:a16="http://schemas.microsoft.com/office/drawing/2014/main" id="{DD3C2686-5B08-4159-865F-1B0A72E7E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3" name="Freeform: Shape 5252">
                <a:extLst>
                  <a:ext uri="{FF2B5EF4-FFF2-40B4-BE49-F238E27FC236}">
                    <a16:creationId xmlns:a16="http://schemas.microsoft.com/office/drawing/2014/main" id="{5AAB7354-0524-4F71-83F0-35FAFA9EE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4" name="Freeform: Shape 5253">
                <a:extLst>
                  <a:ext uri="{FF2B5EF4-FFF2-40B4-BE49-F238E27FC236}">
                    <a16:creationId xmlns:a16="http://schemas.microsoft.com/office/drawing/2014/main" id="{C93C7EEE-727B-4A0D-AA01-3B0893F866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5" name="Freeform: Shape 5254">
                <a:extLst>
                  <a:ext uri="{FF2B5EF4-FFF2-40B4-BE49-F238E27FC236}">
                    <a16:creationId xmlns:a16="http://schemas.microsoft.com/office/drawing/2014/main" id="{7F98C909-0D3D-402C-86A1-9647DA57B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6" name="Freeform: Shape 5255">
                <a:extLst>
                  <a:ext uri="{FF2B5EF4-FFF2-40B4-BE49-F238E27FC236}">
                    <a16:creationId xmlns:a16="http://schemas.microsoft.com/office/drawing/2014/main" id="{29CF4616-0FC7-4D90-97D4-47F26C31B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57" name="Freeform: Shape 5256">
                <a:extLst>
                  <a:ext uri="{FF2B5EF4-FFF2-40B4-BE49-F238E27FC236}">
                    <a16:creationId xmlns:a16="http://schemas.microsoft.com/office/drawing/2014/main" id="{A5151952-7057-44BC-B171-EC280CDD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8" name="Freeform: Shape 5257">
                <a:extLst>
                  <a:ext uri="{FF2B5EF4-FFF2-40B4-BE49-F238E27FC236}">
                    <a16:creationId xmlns:a16="http://schemas.microsoft.com/office/drawing/2014/main" id="{0CC14CA9-836E-4131-9614-CC7AF80C7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59" name="Freeform: Shape 5258">
                <a:extLst>
                  <a:ext uri="{FF2B5EF4-FFF2-40B4-BE49-F238E27FC236}">
                    <a16:creationId xmlns:a16="http://schemas.microsoft.com/office/drawing/2014/main" id="{B9227461-A59A-437A-A371-0B3DD0510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60" name="Freeform: Shape 5259">
                <a:extLst>
                  <a:ext uri="{FF2B5EF4-FFF2-40B4-BE49-F238E27FC236}">
                    <a16:creationId xmlns:a16="http://schemas.microsoft.com/office/drawing/2014/main" id="{4564435B-AE59-45CC-A733-1D61AB9A5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61" name="Freeform: Shape 5260">
                <a:extLst>
                  <a:ext uri="{FF2B5EF4-FFF2-40B4-BE49-F238E27FC236}">
                    <a16:creationId xmlns:a16="http://schemas.microsoft.com/office/drawing/2014/main" id="{24964014-4F54-4767-B2A1-1E68A49A2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62" name="Freeform: Shape 5261">
                <a:extLst>
                  <a:ext uri="{FF2B5EF4-FFF2-40B4-BE49-F238E27FC236}">
                    <a16:creationId xmlns:a16="http://schemas.microsoft.com/office/drawing/2014/main" id="{AB12DA42-BE2F-486C-A207-50F0B2A0D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63" name="Freeform: Shape 5262">
                <a:extLst>
                  <a:ext uri="{FF2B5EF4-FFF2-40B4-BE49-F238E27FC236}">
                    <a16:creationId xmlns:a16="http://schemas.microsoft.com/office/drawing/2014/main" id="{F35083CD-4EE4-48A6-BDE4-DCEB0CD087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64" name="Freeform: Shape 5263">
                <a:extLst>
                  <a:ext uri="{FF2B5EF4-FFF2-40B4-BE49-F238E27FC236}">
                    <a16:creationId xmlns:a16="http://schemas.microsoft.com/office/drawing/2014/main" id="{2ACA69B4-304D-4E76-91E8-B824CC474C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65" name="Freeform: Shape 5264">
                <a:extLst>
                  <a:ext uri="{FF2B5EF4-FFF2-40B4-BE49-F238E27FC236}">
                    <a16:creationId xmlns:a16="http://schemas.microsoft.com/office/drawing/2014/main" id="{05FBB8B7-7087-4F0C-8A80-BA19FA3C5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66" name="Freeform: Shape 5265">
                <a:extLst>
                  <a:ext uri="{FF2B5EF4-FFF2-40B4-BE49-F238E27FC236}">
                    <a16:creationId xmlns:a16="http://schemas.microsoft.com/office/drawing/2014/main" id="{708B546A-B18E-4E08-B52F-1F1FB4515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67" name="Freeform: Shape 5266">
                <a:extLst>
                  <a:ext uri="{FF2B5EF4-FFF2-40B4-BE49-F238E27FC236}">
                    <a16:creationId xmlns:a16="http://schemas.microsoft.com/office/drawing/2014/main" id="{4D083028-5844-4BA9-91D6-6066256F8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68" name="Freeform: Shape 5267">
                <a:extLst>
                  <a:ext uri="{FF2B5EF4-FFF2-40B4-BE49-F238E27FC236}">
                    <a16:creationId xmlns:a16="http://schemas.microsoft.com/office/drawing/2014/main" id="{46BDB7B8-D976-4509-BB67-E960BEB6E3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69" name="Freeform: Shape 5268">
                <a:extLst>
                  <a:ext uri="{FF2B5EF4-FFF2-40B4-BE49-F238E27FC236}">
                    <a16:creationId xmlns:a16="http://schemas.microsoft.com/office/drawing/2014/main" id="{1F8D90CC-4AD0-49F4-B215-61FD0A2FE8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70" name="Freeform: Shape 5269">
                <a:extLst>
                  <a:ext uri="{FF2B5EF4-FFF2-40B4-BE49-F238E27FC236}">
                    <a16:creationId xmlns:a16="http://schemas.microsoft.com/office/drawing/2014/main" id="{FA255F4C-2D85-48C3-A425-B1B090100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271" name="Freeform: Shape 5270">
                <a:extLst>
                  <a:ext uri="{FF2B5EF4-FFF2-40B4-BE49-F238E27FC236}">
                    <a16:creationId xmlns:a16="http://schemas.microsoft.com/office/drawing/2014/main" id="{64D88F2F-ACB0-4172-BB9F-71ABC334D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272" name="Freeform: Shape 5271">
                <a:extLst>
                  <a:ext uri="{FF2B5EF4-FFF2-40B4-BE49-F238E27FC236}">
                    <a16:creationId xmlns:a16="http://schemas.microsoft.com/office/drawing/2014/main" id="{6102F024-AF29-4883-BE6C-52EFD020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73" name="Freeform: Shape 5272">
                <a:extLst>
                  <a:ext uri="{FF2B5EF4-FFF2-40B4-BE49-F238E27FC236}">
                    <a16:creationId xmlns:a16="http://schemas.microsoft.com/office/drawing/2014/main" id="{809DB4B0-EDB8-4635-9A3D-B48E59658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74" name="Freeform: Shape 5273">
                <a:extLst>
                  <a:ext uri="{FF2B5EF4-FFF2-40B4-BE49-F238E27FC236}">
                    <a16:creationId xmlns:a16="http://schemas.microsoft.com/office/drawing/2014/main" id="{BA4BB9B4-19AF-4964-8FDE-1C02C01F3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75" name="Freeform: Shape 5274">
                <a:extLst>
                  <a:ext uri="{FF2B5EF4-FFF2-40B4-BE49-F238E27FC236}">
                    <a16:creationId xmlns:a16="http://schemas.microsoft.com/office/drawing/2014/main" id="{3466ACF5-678D-47AC-A8E1-250FBEA6E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276" name="Freeform: Shape 5275">
                <a:extLst>
                  <a:ext uri="{FF2B5EF4-FFF2-40B4-BE49-F238E27FC236}">
                    <a16:creationId xmlns:a16="http://schemas.microsoft.com/office/drawing/2014/main" id="{CF4BE354-56F1-4CC0-ABC3-CFA225559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77" name="Freeform: Shape 5276">
                <a:extLst>
                  <a:ext uri="{FF2B5EF4-FFF2-40B4-BE49-F238E27FC236}">
                    <a16:creationId xmlns:a16="http://schemas.microsoft.com/office/drawing/2014/main" id="{1FF6AB4A-7E14-48F4-B58E-D3BCD7F55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78" name="Freeform: Shape 5277">
                <a:extLst>
                  <a:ext uri="{FF2B5EF4-FFF2-40B4-BE49-F238E27FC236}">
                    <a16:creationId xmlns:a16="http://schemas.microsoft.com/office/drawing/2014/main" id="{826A8026-2DFD-4691-81ED-CF8C6C810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79" name="Freeform: Shape 5278">
                <a:extLst>
                  <a:ext uri="{FF2B5EF4-FFF2-40B4-BE49-F238E27FC236}">
                    <a16:creationId xmlns:a16="http://schemas.microsoft.com/office/drawing/2014/main" id="{DCBE85A3-D478-4EBF-A094-768EDE80E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5280" name="Freeform: Shape 5279">
                <a:extLst>
                  <a:ext uri="{FF2B5EF4-FFF2-40B4-BE49-F238E27FC236}">
                    <a16:creationId xmlns:a16="http://schemas.microsoft.com/office/drawing/2014/main" id="{9B03629E-D0C6-47D9-9E55-FB00BFBAD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281" name="Freeform: Shape 5280">
                <a:extLst>
                  <a:ext uri="{FF2B5EF4-FFF2-40B4-BE49-F238E27FC236}">
                    <a16:creationId xmlns:a16="http://schemas.microsoft.com/office/drawing/2014/main" id="{7ECA1C99-3F19-4C93-9683-CDDBE2840F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5282" name="Freeform: Shape 5281">
                <a:extLst>
                  <a:ext uri="{FF2B5EF4-FFF2-40B4-BE49-F238E27FC236}">
                    <a16:creationId xmlns:a16="http://schemas.microsoft.com/office/drawing/2014/main" id="{6E53F2EA-BC30-4BEC-BBA5-FF485FD8B6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283" name="Freeform: Shape 5282">
                <a:extLst>
                  <a:ext uri="{FF2B5EF4-FFF2-40B4-BE49-F238E27FC236}">
                    <a16:creationId xmlns:a16="http://schemas.microsoft.com/office/drawing/2014/main" id="{4FE941FB-7EBE-489D-B1D8-06BC9E2F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84" name="Freeform: Shape 5283">
                <a:extLst>
                  <a:ext uri="{FF2B5EF4-FFF2-40B4-BE49-F238E27FC236}">
                    <a16:creationId xmlns:a16="http://schemas.microsoft.com/office/drawing/2014/main" id="{4FCECFFB-D979-4814-99CC-B8C0CCE047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85" name="Freeform: Shape 5284">
                <a:extLst>
                  <a:ext uri="{FF2B5EF4-FFF2-40B4-BE49-F238E27FC236}">
                    <a16:creationId xmlns:a16="http://schemas.microsoft.com/office/drawing/2014/main" id="{5218BC88-1436-4861-9108-ED5C49172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286" name="Freeform: Shape 5285">
                <a:extLst>
                  <a:ext uri="{FF2B5EF4-FFF2-40B4-BE49-F238E27FC236}">
                    <a16:creationId xmlns:a16="http://schemas.microsoft.com/office/drawing/2014/main" id="{7C43492A-8ADB-4CDA-976F-F9159DE140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87" name="Freeform: Shape 5286">
                <a:extLst>
                  <a:ext uri="{FF2B5EF4-FFF2-40B4-BE49-F238E27FC236}">
                    <a16:creationId xmlns:a16="http://schemas.microsoft.com/office/drawing/2014/main" id="{448A8C4E-CD2B-4E83-895D-6B1071C5E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288" name="Freeform: Shape 5287">
                <a:extLst>
                  <a:ext uri="{FF2B5EF4-FFF2-40B4-BE49-F238E27FC236}">
                    <a16:creationId xmlns:a16="http://schemas.microsoft.com/office/drawing/2014/main" id="{2315E315-11E8-4514-BE71-EEA42E237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5289" name="Freeform: Shape 5288">
                <a:extLst>
                  <a:ext uri="{FF2B5EF4-FFF2-40B4-BE49-F238E27FC236}">
                    <a16:creationId xmlns:a16="http://schemas.microsoft.com/office/drawing/2014/main" id="{26C36A72-5D83-400B-9DC6-D6A4F7D36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90" name="Freeform: Shape 5289">
                <a:extLst>
                  <a:ext uri="{FF2B5EF4-FFF2-40B4-BE49-F238E27FC236}">
                    <a16:creationId xmlns:a16="http://schemas.microsoft.com/office/drawing/2014/main" id="{DF388598-6DD8-4B12-8DBD-1F8933348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91" name="Freeform: Shape 5290">
                <a:extLst>
                  <a:ext uri="{FF2B5EF4-FFF2-40B4-BE49-F238E27FC236}">
                    <a16:creationId xmlns:a16="http://schemas.microsoft.com/office/drawing/2014/main" id="{42ADD8C0-C6F0-46A9-8D78-B6026B55B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292" name="Freeform: Shape 5291">
                <a:extLst>
                  <a:ext uri="{FF2B5EF4-FFF2-40B4-BE49-F238E27FC236}">
                    <a16:creationId xmlns:a16="http://schemas.microsoft.com/office/drawing/2014/main" id="{B5CC1749-FD2F-40FD-AA5A-CAFE9C6E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93" name="Freeform: Shape 5292">
                <a:extLst>
                  <a:ext uri="{FF2B5EF4-FFF2-40B4-BE49-F238E27FC236}">
                    <a16:creationId xmlns:a16="http://schemas.microsoft.com/office/drawing/2014/main" id="{38F5A197-D6C9-4BDB-A9DE-7FFE84B351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294" name="Freeform: Shape 5293">
                <a:extLst>
                  <a:ext uri="{FF2B5EF4-FFF2-40B4-BE49-F238E27FC236}">
                    <a16:creationId xmlns:a16="http://schemas.microsoft.com/office/drawing/2014/main" id="{0B6C64F3-7126-4337-9067-15A64EF535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95" name="Freeform: Shape 5294">
                <a:extLst>
                  <a:ext uri="{FF2B5EF4-FFF2-40B4-BE49-F238E27FC236}">
                    <a16:creationId xmlns:a16="http://schemas.microsoft.com/office/drawing/2014/main" id="{5A902BCF-C9BF-4566-AC1E-1E91502F2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96" name="Freeform: Shape 5295">
                <a:extLst>
                  <a:ext uri="{FF2B5EF4-FFF2-40B4-BE49-F238E27FC236}">
                    <a16:creationId xmlns:a16="http://schemas.microsoft.com/office/drawing/2014/main" id="{09B1FBFF-C965-462A-9B34-D01689CAFE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97" name="Freeform: Shape 5296">
                <a:extLst>
                  <a:ext uri="{FF2B5EF4-FFF2-40B4-BE49-F238E27FC236}">
                    <a16:creationId xmlns:a16="http://schemas.microsoft.com/office/drawing/2014/main" id="{C13CFECF-7502-40A2-92A6-3DBC74DF9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298" name="Freeform: Shape 5297">
                <a:extLst>
                  <a:ext uri="{FF2B5EF4-FFF2-40B4-BE49-F238E27FC236}">
                    <a16:creationId xmlns:a16="http://schemas.microsoft.com/office/drawing/2014/main" id="{01280C84-683C-4088-8E3C-8A98A6749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299" name="Freeform: Shape 5298">
                <a:extLst>
                  <a:ext uri="{FF2B5EF4-FFF2-40B4-BE49-F238E27FC236}">
                    <a16:creationId xmlns:a16="http://schemas.microsoft.com/office/drawing/2014/main" id="{3747508C-3AE5-4D8D-A086-A46FDBEDE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300" name="Freeform: Shape 5299">
                <a:extLst>
                  <a:ext uri="{FF2B5EF4-FFF2-40B4-BE49-F238E27FC236}">
                    <a16:creationId xmlns:a16="http://schemas.microsoft.com/office/drawing/2014/main" id="{EEC02501-119D-4C07-AB8C-A131B125B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01" name="Freeform: Shape 5300">
                <a:extLst>
                  <a:ext uri="{FF2B5EF4-FFF2-40B4-BE49-F238E27FC236}">
                    <a16:creationId xmlns:a16="http://schemas.microsoft.com/office/drawing/2014/main" id="{8F899201-EDD3-4F1A-89A6-345290E70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02" name="Freeform: Shape 5301">
                <a:extLst>
                  <a:ext uri="{FF2B5EF4-FFF2-40B4-BE49-F238E27FC236}">
                    <a16:creationId xmlns:a16="http://schemas.microsoft.com/office/drawing/2014/main" id="{225488C2-1481-42C0-AE4D-4052F7EFF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03" name="Freeform: Shape 5302">
                <a:extLst>
                  <a:ext uri="{FF2B5EF4-FFF2-40B4-BE49-F238E27FC236}">
                    <a16:creationId xmlns:a16="http://schemas.microsoft.com/office/drawing/2014/main" id="{84F224FC-B0FB-4A2E-A9BD-0F7CFB241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5304" name="Freeform: Shape 5303">
                <a:extLst>
                  <a:ext uri="{FF2B5EF4-FFF2-40B4-BE49-F238E27FC236}">
                    <a16:creationId xmlns:a16="http://schemas.microsoft.com/office/drawing/2014/main" id="{D04F68AF-F37B-4407-8471-E549ADCFAA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05" name="Freeform: Shape 5304">
                <a:extLst>
                  <a:ext uri="{FF2B5EF4-FFF2-40B4-BE49-F238E27FC236}">
                    <a16:creationId xmlns:a16="http://schemas.microsoft.com/office/drawing/2014/main" id="{6030291B-8F7B-4D02-A35F-561C0DAA8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5306" name="Freeform: Shape 5305">
                <a:extLst>
                  <a:ext uri="{FF2B5EF4-FFF2-40B4-BE49-F238E27FC236}">
                    <a16:creationId xmlns:a16="http://schemas.microsoft.com/office/drawing/2014/main" id="{3E961417-D5BB-4D51-8FD8-340228425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307" name="Freeform: Shape 5306">
                <a:extLst>
                  <a:ext uri="{FF2B5EF4-FFF2-40B4-BE49-F238E27FC236}">
                    <a16:creationId xmlns:a16="http://schemas.microsoft.com/office/drawing/2014/main" id="{133EAFF3-FE9C-4606-89F9-19982C0FE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08" name="Freeform: Shape 5307">
                <a:extLst>
                  <a:ext uri="{FF2B5EF4-FFF2-40B4-BE49-F238E27FC236}">
                    <a16:creationId xmlns:a16="http://schemas.microsoft.com/office/drawing/2014/main" id="{01882DC7-070C-47B0-B378-FA112A6CA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09" name="Freeform: Shape 5308">
                <a:extLst>
                  <a:ext uri="{FF2B5EF4-FFF2-40B4-BE49-F238E27FC236}">
                    <a16:creationId xmlns:a16="http://schemas.microsoft.com/office/drawing/2014/main" id="{BDF1B4B0-0A75-4538-A610-7272090817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310" name="Freeform: Shape 5309">
                <a:extLst>
                  <a:ext uri="{FF2B5EF4-FFF2-40B4-BE49-F238E27FC236}">
                    <a16:creationId xmlns:a16="http://schemas.microsoft.com/office/drawing/2014/main" id="{6E4AD28E-F206-45E2-9B00-A2E68FFB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11" name="Freeform: Shape 5310">
                <a:extLst>
                  <a:ext uri="{FF2B5EF4-FFF2-40B4-BE49-F238E27FC236}">
                    <a16:creationId xmlns:a16="http://schemas.microsoft.com/office/drawing/2014/main" id="{735023C8-4EFD-461A-8FFD-C78035856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5312" name="Freeform: Shape 5311">
                <a:extLst>
                  <a:ext uri="{FF2B5EF4-FFF2-40B4-BE49-F238E27FC236}">
                    <a16:creationId xmlns:a16="http://schemas.microsoft.com/office/drawing/2014/main" id="{7FFEB6B5-C11C-4B5F-BCC4-C86C5659E6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pic>
        <p:nvPicPr>
          <p:cNvPr id="4" name="Imagen 3">
            <a:extLst>
              <a:ext uri="{FF2B5EF4-FFF2-40B4-BE49-F238E27FC236}">
                <a16:creationId xmlns:a16="http://schemas.microsoft.com/office/drawing/2014/main" id="{6C0CF946-4BB0-64B9-5F91-503F9A1FE62A}"/>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198330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07" name="Rectangle 615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08" name="Group 6152">
            <a:extLst>
              <a:ext uri="{FF2B5EF4-FFF2-40B4-BE49-F238E27FC236}">
                <a16:creationId xmlns:a16="http://schemas.microsoft.com/office/drawing/2014/main" id="{134CC3FF-7AA4-46F4-8B24-2F9383D86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6509" name="Rectangle 6153">
              <a:extLst>
                <a:ext uri="{FF2B5EF4-FFF2-40B4-BE49-F238E27FC236}">
                  <a16:creationId xmlns:a16="http://schemas.microsoft.com/office/drawing/2014/main" id="{275E42E8-8B96-4FF0-9DCC-7E2084C0FD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0" name="Rectangle 6154">
              <a:extLst>
                <a:ext uri="{FF2B5EF4-FFF2-40B4-BE49-F238E27FC236}">
                  <a16:creationId xmlns:a16="http://schemas.microsoft.com/office/drawing/2014/main" id="{78FEA8A4-ED0E-429C-884B-1599153B8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11" name="Rectangle 6156">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71B1483-51E7-F792-5AD4-8447BB6E3621}"/>
              </a:ext>
            </a:extLst>
          </p:cNvPr>
          <p:cNvSpPr>
            <a:spLocks noGrp="1"/>
          </p:cNvSpPr>
          <p:nvPr>
            <p:ph type="title"/>
          </p:nvPr>
        </p:nvSpPr>
        <p:spPr>
          <a:xfrm>
            <a:off x="740584" y="859808"/>
            <a:ext cx="3543197" cy="2878986"/>
          </a:xfrm>
        </p:spPr>
        <p:txBody>
          <a:bodyPr>
            <a:normAutofit/>
          </a:bodyPr>
          <a:lstStyle/>
          <a:p>
            <a:pPr algn="ctr"/>
            <a:r>
              <a:rPr lang="es-MX" b="1" i="0">
                <a:solidFill>
                  <a:schemeClr val="bg1"/>
                </a:solidFill>
                <a:effectLst/>
                <a:latin typeface="Söhne"/>
              </a:rPr>
              <a:t>Marcas de agua y características de seguridad</a:t>
            </a:r>
            <a:endParaRPr lang="es-MX">
              <a:solidFill>
                <a:schemeClr val="bg1"/>
              </a:solidFill>
            </a:endParaRPr>
          </a:p>
        </p:txBody>
      </p:sp>
      <p:grpSp>
        <p:nvGrpSpPr>
          <p:cNvPr id="6159" name="Graphic 4">
            <a:extLst>
              <a:ext uri="{FF2B5EF4-FFF2-40B4-BE49-F238E27FC236}">
                <a16:creationId xmlns:a16="http://schemas.microsoft.com/office/drawing/2014/main" id="{5F2AA49C-5AC0-41C7-BFAF-74B8D8293C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rgbClr val="FFFFFF"/>
          </a:solidFill>
        </p:grpSpPr>
        <p:sp>
          <p:nvSpPr>
            <p:cNvPr id="6512" name="Freeform: Shape 6159">
              <a:extLst>
                <a:ext uri="{FF2B5EF4-FFF2-40B4-BE49-F238E27FC236}">
                  <a16:creationId xmlns:a16="http://schemas.microsoft.com/office/drawing/2014/main" id="{88A750A0-64B5-41B2-B525-A914EB40B3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6513" name="Freeform: Shape 6160">
              <a:extLst>
                <a:ext uri="{FF2B5EF4-FFF2-40B4-BE49-F238E27FC236}">
                  <a16:creationId xmlns:a16="http://schemas.microsoft.com/office/drawing/2014/main" id="{F8216C77-85C1-4BDC-87A8-7E7593320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6514" name="Freeform: Shape 6161">
              <a:extLst>
                <a:ext uri="{FF2B5EF4-FFF2-40B4-BE49-F238E27FC236}">
                  <a16:creationId xmlns:a16="http://schemas.microsoft.com/office/drawing/2014/main" id="{471AED48-754E-41AC-9ECC-DB2597644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6515" name="Freeform: Shape 6162">
              <a:extLst>
                <a:ext uri="{FF2B5EF4-FFF2-40B4-BE49-F238E27FC236}">
                  <a16:creationId xmlns:a16="http://schemas.microsoft.com/office/drawing/2014/main" id="{48005417-D297-404F-82A5-8C4393E85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6164" name="Freeform: Shape 6163">
              <a:extLst>
                <a:ext uri="{FF2B5EF4-FFF2-40B4-BE49-F238E27FC236}">
                  <a16:creationId xmlns:a16="http://schemas.microsoft.com/office/drawing/2014/main" id="{17F942D6-2D0C-4894-81F0-6F81714BA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6516" name="Freeform: Shape 6164">
              <a:extLst>
                <a:ext uri="{FF2B5EF4-FFF2-40B4-BE49-F238E27FC236}">
                  <a16:creationId xmlns:a16="http://schemas.microsoft.com/office/drawing/2014/main" id="{4FAD802E-9670-4B80-876B-3FF64D29A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6166" name="Freeform: Shape 6165">
              <a:extLst>
                <a:ext uri="{FF2B5EF4-FFF2-40B4-BE49-F238E27FC236}">
                  <a16:creationId xmlns:a16="http://schemas.microsoft.com/office/drawing/2014/main" id="{838AF437-0BFB-40E4-ADA0-5749919AAC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6167" name="Freeform: Shape 6166">
              <a:extLst>
                <a:ext uri="{FF2B5EF4-FFF2-40B4-BE49-F238E27FC236}">
                  <a16:creationId xmlns:a16="http://schemas.microsoft.com/office/drawing/2014/main" id="{F8BC9C3D-CBBE-4D29-9DAC-98B3CAF397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6517" name="Freeform: Shape 6167">
              <a:extLst>
                <a:ext uri="{FF2B5EF4-FFF2-40B4-BE49-F238E27FC236}">
                  <a16:creationId xmlns:a16="http://schemas.microsoft.com/office/drawing/2014/main" id="{A7016629-22ED-494E-9205-594895DA95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6518" name="Freeform: Shape 6168">
              <a:extLst>
                <a:ext uri="{FF2B5EF4-FFF2-40B4-BE49-F238E27FC236}">
                  <a16:creationId xmlns:a16="http://schemas.microsoft.com/office/drawing/2014/main" id="{BFF3CC1E-0ED4-4599-9B4E-F057769B96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6519" name="Freeform: Shape 6169">
              <a:extLst>
                <a:ext uri="{FF2B5EF4-FFF2-40B4-BE49-F238E27FC236}">
                  <a16:creationId xmlns:a16="http://schemas.microsoft.com/office/drawing/2014/main" id="{065A4B3A-F9A7-4FA6-A7F3-EA08E0BA15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520" name="Freeform: Shape 6170">
              <a:extLst>
                <a:ext uri="{FF2B5EF4-FFF2-40B4-BE49-F238E27FC236}">
                  <a16:creationId xmlns:a16="http://schemas.microsoft.com/office/drawing/2014/main" id="{783B6A14-A56D-4B95-8395-89CF53A0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521" name="Freeform: Shape 6171">
              <a:extLst>
                <a:ext uri="{FF2B5EF4-FFF2-40B4-BE49-F238E27FC236}">
                  <a16:creationId xmlns:a16="http://schemas.microsoft.com/office/drawing/2014/main" id="{49F0868B-B193-43B6-BB1E-1FF72993E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6522" name="Graphic 4">
            <a:extLst>
              <a:ext uri="{FF2B5EF4-FFF2-40B4-BE49-F238E27FC236}">
                <a16:creationId xmlns:a16="http://schemas.microsoft.com/office/drawing/2014/main" id="{BB32367D-C4F2-49D5-A586-298C7CA821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335801"/>
            <a:ext cx="849365" cy="849366"/>
            <a:chOff x="5829300" y="3162300"/>
            <a:chExt cx="532256" cy="532257"/>
          </a:xfrm>
          <a:solidFill>
            <a:schemeClr val="bg1"/>
          </a:solidFill>
        </p:grpSpPr>
        <p:sp>
          <p:nvSpPr>
            <p:cNvPr id="6523" name="Freeform: Shape 6174">
              <a:extLst>
                <a:ext uri="{FF2B5EF4-FFF2-40B4-BE49-F238E27FC236}">
                  <a16:creationId xmlns:a16="http://schemas.microsoft.com/office/drawing/2014/main" id="{E1FF7EE7-ACA2-4BFF-BA75-7FAE93FBB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6524" name="Freeform: Shape 6175">
              <a:extLst>
                <a:ext uri="{FF2B5EF4-FFF2-40B4-BE49-F238E27FC236}">
                  <a16:creationId xmlns:a16="http://schemas.microsoft.com/office/drawing/2014/main" id="{8647462E-B5E8-4F02-A1E4-BD0380A22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6525" name="Freeform: Shape 6176">
              <a:extLst>
                <a:ext uri="{FF2B5EF4-FFF2-40B4-BE49-F238E27FC236}">
                  <a16:creationId xmlns:a16="http://schemas.microsoft.com/office/drawing/2014/main" id="{412CE109-6153-414A-B2D6-C4F9C6FA2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6526" name="Freeform: Shape 6177">
              <a:extLst>
                <a:ext uri="{FF2B5EF4-FFF2-40B4-BE49-F238E27FC236}">
                  <a16:creationId xmlns:a16="http://schemas.microsoft.com/office/drawing/2014/main" id="{DAF530F5-D68D-4BC8-8984-F1A8B5DEB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6527" name="Freeform: Shape 6178">
              <a:extLst>
                <a:ext uri="{FF2B5EF4-FFF2-40B4-BE49-F238E27FC236}">
                  <a16:creationId xmlns:a16="http://schemas.microsoft.com/office/drawing/2014/main" id="{2EB69747-F9DD-4B80-B488-D5565D0BC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6528" name="Freeform: Shape 6179">
              <a:extLst>
                <a:ext uri="{FF2B5EF4-FFF2-40B4-BE49-F238E27FC236}">
                  <a16:creationId xmlns:a16="http://schemas.microsoft.com/office/drawing/2014/main" id="{73AFB787-B8A4-4269-9DA9-FF4A660303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6529" name="Freeform: Shape 6180">
              <a:extLst>
                <a:ext uri="{FF2B5EF4-FFF2-40B4-BE49-F238E27FC236}">
                  <a16:creationId xmlns:a16="http://schemas.microsoft.com/office/drawing/2014/main" id="{6E682D93-25A6-4D91-9A81-3F247BBEE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6530" name="Freeform: Shape 6181">
              <a:extLst>
                <a:ext uri="{FF2B5EF4-FFF2-40B4-BE49-F238E27FC236}">
                  <a16:creationId xmlns:a16="http://schemas.microsoft.com/office/drawing/2014/main" id="{9D5F48B5-53B4-4DA8-B929-6AFF50658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6531" name="Freeform: Shape 6182">
              <a:extLst>
                <a:ext uri="{FF2B5EF4-FFF2-40B4-BE49-F238E27FC236}">
                  <a16:creationId xmlns:a16="http://schemas.microsoft.com/office/drawing/2014/main" id="{8CA195A3-2A74-4D13-A1B8-24765E26B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6532" name="Freeform: Shape 6183">
              <a:extLst>
                <a:ext uri="{FF2B5EF4-FFF2-40B4-BE49-F238E27FC236}">
                  <a16:creationId xmlns:a16="http://schemas.microsoft.com/office/drawing/2014/main" id="{B98F1918-C39D-4713-AB21-685A944355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6533" name="Freeform: Shape 6184">
              <a:extLst>
                <a:ext uri="{FF2B5EF4-FFF2-40B4-BE49-F238E27FC236}">
                  <a16:creationId xmlns:a16="http://schemas.microsoft.com/office/drawing/2014/main" id="{33592273-DEE6-42E1-B824-11D544332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534" name="Freeform: Shape 6185">
              <a:extLst>
                <a:ext uri="{FF2B5EF4-FFF2-40B4-BE49-F238E27FC236}">
                  <a16:creationId xmlns:a16="http://schemas.microsoft.com/office/drawing/2014/main" id="{12D6F82B-B619-4D8B-85AE-0E57103BA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535" name="Freeform: Shape 6186">
              <a:extLst>
                <a:ext uri="{FF2B5EF4-FFF2-40B4-BE49-F238E27FC236}">
                  <a16:creationId xmlns:a16="http://schemas.microsoft.com/office/drawing/2014/main" id="{6246C574-90D4-412B-9444-203F7C83CD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pic>
        <p:nvPicPr>
          <p:cNvPr id="6146" name="Picture 2" descr="Elementos de seguridad en billetes">
            <a:extLst>
              <a:ext uri="{FF2B5EF4-FFF2-40B4-BE49-F238E27FC236}">
                <a16:creationId xmlns:a16="http://schemas.microsoft.com/office/drawing/2014/main" id="{845D14DA-A359-F1D6-0F2A-08D374D03A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3920" y="3504015"/>
            <a:ext cx="3992467" cy="265680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34A43E70-AE59-BB74-6031-9548CD927882}"/>
              </a:ext>
            </a:extLst>
          </p:cNvPr>
          <p:cNvSpPr>
            <a:spLocks noGrp="1"/>
          </p:cNvSpPr>
          <p:nvPr>
            <p:ph idx="1"/>
          </p:nvPr>
        </p:nvSpPr>
        <p:spPr>
          <a:xfrm>
            <a:off x="5987560" y="685805"/>
            <a:ext cx="5464482" cy="5910011"/>
          </a:xfrm>
        </p:spPr>
        <p:txBody>
          <a:bodyPr>
            <a:normAutofit/>
          </a:bodyPr>
          <a:lstStyle/>
          <a:p>
            <a:r>
              <a:rPr lang="es-MX" b="0" i="0">
                <a:solidFill>
                  <a:schemeClr val="bg1"/>
                </a:solidFill>
                <a:effectLst/>
                <a:latin typeface="Söhne"/>
              </a:rPr>
              <a:t>La inclusión de marcas de agua, hologramas y tintas especiales en documentos oficiales es una medida de seguridad crucial. Los especialistas en documentoscopia no solo identifican estas características, sino que también analizan su complejidad y autenticidad para distinguir entre características genuinas y intentos de reproducción.</a:t>
            </a:r>
            <a:endParaRPr lang="es-MX">
              <a:solidFill>
                <a:schemeClr val="bg1"/>
              </a:solidFill>
            </a:endParaRPr>
          </a:p>
        </p:txBody>
      </p:sp>
      <p:pic>
        <p:nvPicPr>
          <p:cNvPr id="4" name="Imagen 3">
            <a:extLst>
              <a:ext uri="{FF2B5EF4-FFF2-40B4-BE49-F238E27FC236}">
                <a16:creationId xmlns:a16="http://schemas.microsoft.com/office/drawing/2014/main" id="{DA641ABE-FC61-6380-A5E6-018490E40329}"/>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1704269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97" name="Rectangle 719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88F9CF1-2E67-5E24-A463-CD10F9A90857}"/>
              </a:ext>
            </a:extLst>
          </p:cNvPr>
          <p:cNvSpPr>
            <a:spLocks noGrp="1"/>
          </p:cNvSpPr>
          <p:nvPr>
            <p:ph type="title"/>
          </p:nvPr>
        </p:nvSpPr>
        <p:spPr>
          <a:xfrm>
            <a:off x="5956784" y="396117"/>
            <a:ext cx="5217172" cy="1158857"/>
          </a:xfrm>
        </p:spPr>
        <p:txBody>
          <a:bodyPr anchor="b">
            <a:normAutofit/>
          </a:bodyPr>
          <a:lstStyle/>
          <a:p>
            <a:r>
              <a:rPr lang="es-MX" sz="4100" b="1" i="0">
                <a:solidFill>
                  <a:schemeClr val="bg1"/>
                </a:solidFill>
                <a:effectLst/>
                <a:latin typeface="Söhne"/>
              </a:rPr>
              <a:t>Estudio de la escritura</a:t>
            </a:r>
            <a:endParaRPr lang="es-MX" sz="4100">
              <a:solidFill>
                <a:schemeClr val="bg1"/>
              </a:solidFill>
            </a:endParaRPr>
          </a:p>
        </p:txBody>
      </p:sp>
      <p:grpSp>
        <p:nvGrpSpPr>
          <p:cNvPr id="7199" name="Graphic 38">
            <a:extLst>
              <a:ext uri="{FF2B5EF4-FFF2-40B4-BE49-F238E27FC236}">
                <a16:creationId xmlns:a16="http://schemas.microsoft.com/office/drawing/2014/main" id="{9742E72B-7FDB-4BC3-84CE-9A8675647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6583" y="975545"/>
            <a:ext cx="1910252" cy="709660"/>
            <a:chOff x="2267504" y="2540250"/>
            <a:chExt cx="1990951" cy="739640"/>
          </a:xfrm>
          <a:solidFill>
            <a:schemeClr val="bg1"/>
          </a:solidFill>
        </p:grpSpPr>
        <p:sp>
          <p:nvSpPr>
            <p:cNvPr id="7200" name="Freeform: Shape 7199">
              <a:extLst>
                <a:ext uri="{FF2B5EF4-FFF2-40B4-BE49-F238E27FC236}">
                  <a16:creationId xmlns:a16="http://schemas.microsoft.com/office/drawing/2014/main" id="{9E41CB4E-1ACC-413B-9806-FF276C0F0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7201" name="Freeform: Shape 7200">
              <a:extLst>
                <a:ext uri="{FF2B5EF4-FFF2-40B4-BE49-F238E27FC236}">
                  <a16:creationId xmlns:a16="http://schemas.microsoft.com/office/drawing/2014/main" id="{29B54E44-06C0-461C-A803-0F535321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7203" name="Oval 7202">
            <a:extLst>
              <a:ext uri="{FF2B5EF4-FFF2-40B4-BE49-F238E27FC236}">
                <a16:creationId xmlns:a16="http://schemas.microsoft.com/office/drawing/2014/main" id="{09645E15-CD1B-4EAA-B2F2-D41E53CA4E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05" name="Oval 7204">
            <a:extLst>
              <a:ext uri="{FF2B5EF4-FFF2-40B4-BE49-F238E27FC236}">
                <a16:creationId xmlns:a16="http://schemas.microsoft.com/office/drawing/2014/main" id="{0C571069-A359-469A-98CD-9458DBAA0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59"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170" name="Picture 2" descr="Tipos de Falsificaciones Caligráficas - Surge">
            <a:extLst>
              <a:ext uri="{FF2B5EF4-FFF2-40B4-BE49-F238E27FC236}">
                <a16:creationId xmlns:a16="http://schemas.microsoft.com/office/drawing/2014/main" id="{D2FF3142-85EC-E90D-D2E9-49BDBB72CB1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7435" y="1754405"/>
            <a:ext cx="4308838" cy="2968310"/>
          </a:xfrm>
          <a:prstGeom prst="rect">
            <a:avLst/>
          </a:prstGeom>
          <a:noFill/>
          <a:extLst>
            <a:ext uri="{909E8E84-426E-40DD-AFC4-6F175D3DCCD1}">
              <a14:hiddenFill xmlns:a14="http://schemas.microsoft.com/office/drawing/2010/main">
                <a:solidFill>
                  <a:srgbClr val="FFFFFF"/>
                </a:solidFill>
              </a14:hiddenFill>
            </a:ext>
          </a:extLst>
        </p:spPr>
      </p:pic>
      <p:grpSp>
        <p:nvGrpSpPr>
          <p:cNvPr id="7207" name="Graphic 4">
            <a:extLst>
              <a:ext uri="{FF2B5EF4-FFF2-40B4-BE49-F238E27FC236}">
                <a16:creationId xmlns:a16="http://schemas.microsoft.com/office/drawing/2014/main" id="{A61BDD87-32CE-4DE2-AAE1-62C2F47938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4903343"/>
            <a:ext cx="975169" cy="975171"/>
            <a:chOff x="5829300" y="3162300"/>
            <a:chExt cx="532256" cy="532257"/>
          </a:xfrm>
          <a:solidFill>
            <a:schemeClr val="bg1"/>
          </a:solidFill>
        </p:grpSpPr>
        <p:sp>
          <p:nvSpPr>
            <p:cNvPr id="7208" name="Freeform: Shape 7207">
              <a:extLst>
                <a:ext uri="{FF2B5EF4-FFF2-40B4-BE49-F238E27FC236}">
                  <a16:creationId xmlns:a16="http://schemas.microsoft.com/office/drawing/2014/main" id="{EF0F3645-6645-44FD-A4C7-06D41C0991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7209" name="Freeform: Shape 7208">
              <a:extLst>
                <a:ext uri="{FF2B5EF4-FFF2-40B4-BE49-F238E27FC236}">
                  <a16:creationId xmlns:a16="http://schemas.microsoft.com/office/drawing/2014/main" id="{65458736-D4A2-40D4-9420-C40AEB2AB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7210" name="Freeform: Shape 7209">
              <a:extLst>
                <a:ext uri="{FF2B5EF4-FFF2-40B4-BE49-F238E27FC236}">
                  <a16:creationId xmlns:a16="http://schemas.microsoft.com/office/drawing/2014/main" id="{768FA6A4-209B-443A-9CF2-FFDC90EC3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7211" name="Freeform: Shape 7210">
              <a:extLst>
                <a:ext uri="{FF2B5EF4-FFF2-40B4-BE49-F238E27FC236}">
                  <a16:creationId xmlns:a16="http://schemas.microsoft.com/office/drawing/2014/main" id="{EEB0A6C9-E0F4-403E-8FB7-5FF4F1F64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7212" name="Freeform: Shape 7211">
              <a:extLst>
                <a:ext uri="{FF2B5EF4-FFF2-40B4-BE49-F238E27FC236}">
                  <a16:creationId xmlns:a16="http://schemas.microsoft.com/office/drawing/2014/main" id="{6DA5950E-75DA-4E34-99EB-8982548700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7213" name="Freeform: Shape 7212">
              <a:extLst>
                <a:ext uri="{FF2B5EF4-FFF2-40B4-BE49-F238E27FC236}">
                  <a16:creationId xmlns:a16="http://schemas.microsoft.com/office/drawing/2014/main" id="{6F609E6F-709D-42D6-8E54-91E37E2B1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7214" name="Freeform: Shape 7213">
              <a:extLst>
                <a:ext uri="{FF2B5EF4-FFF2-40B4-BE49-F238E27FC236}">
                  <a16:creationId xmlns:a16="http://schemas.microsoft.com/office/drawing/2014/main" id="{0C4707FB-9E68-4EBA-A4E0-4516F1506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7215" name="Freeform: Shape 7214">
              <a:extLst>
                <a:ext uri="{FF2B5EF4-FFF2-40B4-BE49-F238E27FC236}">
                  <a16:creationId xmlns:a16="http://schemas.microsoft.com/office/drawing/2014/main" id="{A799771A-5CA8-4CCE-B4F5-FE8C20379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7216" name="Freeform: Shape 7215">
              <a:extLst>
                <a:ext uri="{FF2B5EF4-FFF2-40B4-BE49-F238E27FC236}">
                  <a16:creationId xmlns:a16="http://schemas.microsoft.com/office/drawing/2014/main" id="{461D636C-9A38-466B-BD92-39795F493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7217" name="Freeform: Shape 7216">
              <a:extLst>
                <a:ext uri="{FF2B5EF4-FFF2-40B4-BE49-F238E27FC236}">
                  <a16:creationId xmlns:a16="http://schemas.microsoft.com/office/drawing/2014/main" id="{399F3BD6-49A2-4D64-A3C0-8EFCEF9D9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7218" name="Freeform: Shape 7217">
              <a:extLst>
                <a:ext uri="{FF2B5EF4-FFF2-40B4-BE49-F238E27FC236}">
                  <a16:creationId xmlns:a16="http://schemas.microsoft.com/office/drawing/2014/main" id="{4ABC753B-C028-4FCD-9D53-2BDBB2644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7219" name="Freeform: Shape 7218">
              <a:extLst>
                <a:ext uri="{FF2B5EF4-FFF2-40B4-BE49-F238E27FC236}">
                  <a16:creationId xmlns:a16="http://schemas.microsoft.com/office/drawing/2014/main" id="{DA8F316F-3B46-4F37-AB8C-E69368303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7220" name="Freeform: Shape 7219">
              <a:extLst>
                <a:ext uri="{FF2B5EF4-FFF2-40B4-BE49-F238E27FC236}">
                  <a16:creationId xmlns:a16="http://schemas.microsoft.com/office/drawing/2014/main" id="{2636F8A8-BD35-4E0B-901B-1589A0534D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sp>
        <p:nvSpPr>
          <p:cNvPr id="3" name="Marcador de contenido 2">
            <a:extLst>
              <a:ext uri="{FF2B5EF4-FFF2-40B4-BE49-F238E27FC236}">
                <a16:creationId xmlns:a16="http://schemas.microsoft.com/office/drawing/2014/main" id="{B6522406-4353-56D5-760D-AE7D556E0FED}"/>
              </a:ext>
            </a:extLst>
          </p:cNvPr>
          <p:cNvSpPr>
            <a:spLocks noGrp="1"/>
          </p:cNvSpPr>
          <p:nvPr>
            <p:ph idx="1"/>
          </p:nvPr>
        </p:nvSpPr>
        <p:spPr>
          <a:xfrm>
            <a:off x="5956783" y="1747592"/>
            <a:ext cx="5217173" cy="4351338"/>
          </a:xfrm>
        </p:spPr>
        <p:txBody>
          <a:bodyPr>
            <a:normAutofit/>
          </a:bodyPr>
          <a:lstStyle/>
          <a:p>
            <a:r>
              <a:rPr lang="es-MX" sz="2600" b="0" i="0">
                <a:solidFill>
                  <a:schemeClr val="bg1"/>
                </a:solidFill>
                <a:effectLst/>
                <a:latin typeface="Söhne"/>
              </a:rPr>
              <a:t>Además de la firma, el análisis de la escritura implica examinar la consistencia en el estilo, la presión y la velocidad de escritura en todo el documento. </a:t>
            </a:r>
          </a:p>
          <a:p>
            <a:r>
              <a:rPr lang="es-MX" sz="2600" b="0" i="0">
                <a:solidFill>
                  <a:schemeClr val="bg1"/>
                </a:solidFill>
                <a:effectLst/>
                <a:latin typeface="Söhne"/>
              </a:rPr>
              <a:t>Se pueden utilizar herramientas como microscopios para observar detalles minuciosos, y análisis psicográficos para comprender mejor la conexión entre la escritura y la personalidad del autor.</a:t>
            </a:r>
            <a:endParaRPr lang="es-MX" sz="2600">
              <a:solidFill>
                <a:schemeClr val="bg1"/>
              </a:solidFill>
            </a:endParaRPr>
          </a:p>
        </p:txBody>
      </p:sp>
      <p:pic>
        <p:nvPicPr>
          <p:cNvPr id="4" name="Imagen 3">
            <a:extLst>
              <a:ext uri="{FF2B5EF4-FFF2-40B4-BE49-F238E27FC236}">
                <a16:creationId xmlns:a16="http://schemas.microsoft.com/office/drawing/2014/main" id="{81CCC214-88BB-352F-BD1D-43BC87DFF4C0}"/>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383850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9C6B508-0B2C-4D80-99F6-BC8C9C6934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13" name="Rectangle 12">
              <a:extLst>
                <a:ext uri="{FF2B5EF4-FFF2-40B4-BE49-F238E27FC236}">
                  <a16:creationId xmlns:a16="http://schemas.microsoft.com/office/drawing/2014/main" id="{EA54034F-F9B1-4048-9AEF-C7AB99053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83F029-E06B-49B5-9779-2E8CEFD77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C7F1F50-2CD9-C9A8-B4CF-510A1283045A}"/>
              </a:ext>
            </a:extLst>
          </p:cNvPr>
          <p:cNvSpPr>
            <a:spLocks noGrp="1"/>
          </p:cNvSpPr>
          <p:nvPr>
            <p:ph type="title"/>
          </p:nvPr>
        </p:nvSpPr>
        <p:spPr>
          <a:xfrm>
            <a:off x="740584" y="859808"/>
            <a:ext cx="3543197" cy="2878986"/>
          </a:xfrm>
        </p:spPr>
        <p:txBody>
          <a:bodyPr>
            <a:normAutofit/>
          </a:bodyPr>
          <a:lstStyle/>
          <a:p>
            <a:pPr algn="ctr"/>
            <a:r>
              <a:rPr lang="es-MX" b="1" i="0">
                <a:solidFill>
                  <a:schemeClr val="bg1"/>
                </a:solidFill>
                <a:effectLst/>
                <a:latin typeface="Söhne"/>
              </a:rPr>
              <a:t>Trazas de manipulación</a:t>
            </a:r>
            <a:endParaRPr lang="es-MX">
              <a:solidFill>
                <a:schemeClr val="bg1"/>
              </a:solidFill>
            </a:endParaRPr>
          </a:p>
        </p:txBody>
      </p:sp>
      <p:grpSp>
        <p:nvGrpSpPr>
          <p:cNvPr id="18"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7004"/>
            <a:ext cx="1370098" cy="508993"/>
            <a:chOff x="2267504" y="2540250"/>
            <a:chExt cx="1990951" cy="739640"/>
          </a:xfrm>
          <a:solidFill>
            <a:schemeClr val="bg1"/>
          </a:solidFill>
        </p:grpSpPr>
        <p:sp>
          <p:nvSpPr>
            <p:cNvPr id="19" name="Freeform: Shape 18">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22"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rgbClr val="FFFFFF"/>
          </a:solidFill>
        </p:grpSpPr>
        <p:sp>
          <p:nvSpPr>
            <p:cNvPr id="23" name="Freeform: Shape 22">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37" name="Graphic 4">
            <a:extLst>
              <a:ext uri="{FF2B5EF4-FFF2-40B4-BE49-F238E27FC236}">
                <a16:creationId xmlns:a16="http://schemas.microsoft.com/office/drawing/2014/main" id="{DDFA5A3F-B050-4826-ACB4-F634DD12C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chemeClr val="bg1"/>
          </a:solidFill>
        </p:grpSpPr>
        <p:sp>
          <p:nvSpPr>
            <p:cNvPr id="38" name="Freeform: Shape 37">
              <a:extLst>
                <a:ext uri="{FF2B5EF4-FFF2-40B4-BE49-F238E27FC236}">
                  <a16:creationId xmlns:a16="http://schemas.microsoft.com/office/drawing/2014/main" id="{C45D7489-248E-4EB2-A887-30A9C396E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AB6BF832-C29A-4992-8772-6B33118C5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E06C84D-D026-40FC-A1FB-0482450B6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41" name="Freeform: Shape 40">
              <a:extLst>
                <a:ext uri="{FF2B5EF4-FFF2-40B4-BE49-F238E27FC236}">
                  <a16:creationId xmlns:a16="http://schemas.microsoft.com/office/drawing/2014/main" id="{32D9620B-AA48-430C-BACC-01BF1B128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C7842E4-3E00-4846-B285-345F6B324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F120E203-7898-4AE9-A9E5-F5C364415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06A5C8C3-E77D-410A-8D95-0B15B8E61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E9CE1FB-B266-47D2-A0AC-79D1DDBAA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B8862FCB-5370-44C9-803F-017FF893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1EC218E-7E2A-4304-96EA-1A7AA046E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6904051-0B1B-4340-8A1F-FC345A500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D8B68CD-1F5B-4E19-A474-4290A7386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219F1BA-F2AD-4C0B-B881-AF7702BFA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Marcador de contenido 2">
            <a:extLst>
              <a:ext uri="{FF2B5EF4-FFF2-40B4-BE49-F238E27FC236}">
                <a16:creationId xmlns:a16="http://schemas.microsoft.com/office/drawing/2014/main" id="{F2FFB266-406B-95A3-D83D-70F81DA5F780}"/>
              </a:ext>
            </a:extLst>
          </p:cNvPr>
          <p:cNvSpPr>
            <a:spLocks noGrp="1"/>
          </p:cNvSpPr>
          <p:nvPr>
            <p:ph idx="1"/>
          </p:nvPr>
        </p:nvSpPr>
        <p:spPr>
          <a:xfrm>
            <a:off x="6572070" y="1130846"/>
            <a:ext cx="4879971" cy="4351338"/>
          </a:xfrm>
        </p:spPr>
        <p:txBody>
          <a:bodyPr>
            <a:normAutofit/>
          </a:bodyPr>
          <a:lstStyle/>
          <a:p>
            <a:r>
              <a:rPr lang="es-MX" sz="2400" b="0" i="0">
                <a:solidFill>
                  <a:schemeClr val="bg1"/>
                </a:solidFill>
                <a:effectLst/>
                <a:latin typeface="Söhne"/>
              </a:rPr>
              <a:t>Las manipulaciones de documentos a menudo dejan rastros que son visibles bajo condiciones específicas. Los especialistas en documentoscopia pueden utilizar técnicas de iluminación oblicua para destacar irregularidades en la superficie del papel, revelando cualquier intento de raspaduras, borrados o adiciones no autorizadas.</a:t>
            </a:r>
            <a:endParaRPr lang="es-MX" sz="2400">
              <a:solidFill>
                <a:schemeClr val="bg1"/>
              </a:solidFill>
            </a:endParaRPr>
          </a:p>
        </p:txBody>
      </p:sp>
      <p:sp>
        <p:nvSpPr>
          <p:cNvPr id="4" name="AutoShape 2" descr="Gaslighting: manipulación emocional sutil • Psicología en Denia">
            <a:extLst>
              <a:ext uri="{FF2B5EF4-FFF2-40B4-BE49-F238E27FC236}">
                <a16:creationId xmlns:a16="http://schemas.microsoft.com/office/drawing/2014/main" id="{6EF392C3-3202-0DDD-C94E-8B131F4F80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97207D30-56ED-9B95-2623-D316EADE96A6}"/>
              </a:ext>
            </a:extLst>
          </p:cNvPr>
          <p:cNvPicPr>
            <a:picLocks noChangeAspect="1"/>
          </p:cNvPicPr>
          <p:nvPr/>
        </p:nvPicPr>
        <p:blipFill rotWithShape="1">
          <a:blip r:embed="rId2"/>
          <a:srcRect l="7997" r="12919" b="-4"/>
          <a:stretch/>
        </p:blipFill>
        <p:spPr>
          <a:xfrm>
            <a:off x="2511713" y="3104705"/>
            <a:ext cx="3634674" cy="3217333"/>
          </a:xfrm>
          <a:prstGeom prst="rect">
            <a:avLst/>
          </a:prstGeom>
        </p:spPr>
      </p:pic>
      <p:pic>
        <p:nvPicPr>
          <p:cNvPr id="6" name="Imagen 5">
            <a:extLst>
              <a:ext uri="{FF2B5EF4-FFF2-40B4-BE49-F238E27FC236}">
                <a16:creationId xmlns:a16="http://schemas.microsoft.com/office/drawing/2014/main" id="{3B81150B-4A36-CA63-1553-3B758C62444A}"/>
              </a:ext>
            </a:extLst>
          </p:cNvPr>
          <p:cNvPicPr>
            <a:picLocks noChangeAspect="1"/>
          </p:cNvPicPr>
          <p:nvPr/>
        </p:nvPicPr>
        <p:blipFill>
          <a:blip r:embed="rId3"/>
          <a:stretch>
            <a:fillRect/>
          </a:stretch>
        </p:blipFill>
        <p:spPr>
          <a:xfrm>
            <a:off x="10786462" y="0"/>
            <a:ext cx="1253760" cy="937673"/>
          </a:xfrm>
          <a:prstGeom prst="rect">
            <a:avLst/>
          </a:prstGeom>
        </p:spPr>
      </p:pic>
    </p:spTree>
    <p:extLst>
      <p:ext uri="{BB962C8B-B14F-4D97-AF65-F5344CB8AC3E}">
        <p14:creationId xmlns:p14="http://schemas.microsoft.com/office/powerpoint/2010/main" val="3634253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405</Words>
  <Application>Microsoft Office PowerPoint</Application>
  <PresentationFormat>Panorámica</PresentationFormat>
  <Paragraphs>19</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Arial</vt:lpstr>
      <vt:lpstr>Calibri</vt:lpstr>
      <vt:lpstr>Calibri Light</vt:lpstr>
      <vt:lpstr>Söhne</vt:lpstr>
      <vt:lpstr>Tema de Office</vt:lpstr>
      <vt:lpstr>DOCUMENTOSCOPIA</vt:lpstr>
      <vt:lpstr>Firmas falsificadas</vt:lpstr>
      <vt:lpstr>Documentos falsificados</vt:lpstr>
      <vt:lpstr>Alteraciones en documentos existentes</vt:lpstr>
      <vt:lpstr>Uso de tecnología avanzada</vt:lpstr>
      <vt:lpstr>Marcas de agua y características de seguridad</vt:lpstr>
      <vt:lpstr>Estudio de la escritura</vt:lpstr>
      <vt:lpstr>Trazas de manipulación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DOCUMENTOSCOPIA</dc:title>
  <dc:creator>Angeles Villavicencio</dc:creator>
  <cp:lastModifiedBy>Angeles Villavicencio</cp:lastModifiedBy>
  <cp:revision>1</cp:revision>
  <dcterms:created xsi:type="dcterms:W3CDTF">2023-11-27T05:07:07Z</dcterms:created>
  <dcterms:modified xsi:type="dcterms:W3CDTF">2023-11-27T05:21:20Z</dcterms:modified>
</cp:coreProperties>
</file>