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71" r:id="rId4"/>
    <p:sldId id="272" r:id="rId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30938A-D12E-BBDE-7080-8EF29D3E7A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0BE5B52-61D8-C271-2796-9E3B9A7245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CCCBD21-6C7C-1712-9AF3-0C029EF85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86C8E-6BB2-4E9C-8541-225705922294}" type="datetimeFigureOut">
              <a:rPr lang="es-MX" smtClean="0"/>
              <a:t>29/11/2023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915341C-2C17-B9BB-A368-037C20E8C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BCD4980-D6FD-1CCC-A3EE-4E99A8C87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7EB-7B89-4078-95A7-FB16E9E8A1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9467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0BF554-A8D2-BC70-6F6E-265FDB83A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01E3B72-5312-EBF3-3C42-4ED72BA47B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2FE9C66-787D-932F-CB93-A27319C0F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86C8E-6BB2-4E9C-8541-225705922294}" type="datetimeFigureOut">
              <a:rPr lang="es-MX" smtClean="0"/>
              <a:t>29/11/2023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CD1E931-3449-7D30-6809-CFDE64AC8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B2FC4FA-BB8A-513F-477F-3FADF6823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7EB-7B89-4078-95A7-FB16E9E8A1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59582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D679584-53EC-B730-568E-27029B9537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F866C77-9256-79BA-0455-8207BE0701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736B19B-FAE5-81FB-6979-3C2535438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86C8E-6BB2-4E9C-8541-225705922294}" type="datetimeFigureOut">
              <a:rPr lang="es-MX" smtClean="0"/>
              <a:t>29/11/2023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608A673-AC68-07CF-4271-B0B00CC7F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17466B8-66A3-B450-9D1F-D2E2C1A86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7EB-7B89-4078-95A7-FB16E9E8A1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65496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0A8B5D-FDB9-7820-C05F-1BF7BBE3A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2D680A-0C37-4674-1A48-A7276AFC02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6BF68B0-3C6E-4565-0F71-8DE6A9820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86C8E-6BB2-4E9C-8541-225705922294}" type="datetimeFigureOut">
              <a:rPr lang="es-MX" smtClean="0"/>
              <a:t>29/11/2023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23E2EA9-7AFC-8B28-890C-FF116DFF1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EE7F159-53A5-82CA-FC5D-32F979013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7EB-7B89-4078-95A7-FB16E9E8A1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35492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CB55A9-60E9-41D4-EEC9-A62A96D82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E207EDF-A867-29A0-948F-B2195E7E92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AC68224-EF9E-6D6C-B468-D6C3AC5DE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86C8E-6BB2-4E9C-8541-225705922294}" type="datetimeFigureOut">
              <a:rPr lang="es-MX" smtClean="0"/>
              <a:t>29/11/2023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0E5E3E9-7752-F34D-CA4F-23EED4C04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B881240-37C4-D1A9-C977-15F437283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7EB-7B89-4078-95A7-FB16E9E8A1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8579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655624-7339-AE27-2712-A188A6210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A10FBB8-CC74-AA29-F438-1A3FF48D32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92B1B95-6479-D50B-5707-520C2B19E6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6696424-DA97-76EA-2F00-9FB19EC75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86C8E-6BB2-4E9C-8541-225705922294}" type="datetimeFigureOut">
              <a:rPr lang="es-MX" smtClean="0"/>
              <a:t>29/11/2023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677E9AD-B1C8-ECCD-91AF-DBBC9A00C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C852703-AB14-754F-1914-2E955AD36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7EB-7B89-4078-95A7-FB16E9E8A1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8426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323590-77F3-4045-B5EC-DE0B7D58EC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2B559A6-CD1A-092A-D2AE-BC1C4AB0FA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7653731-EB91-ABF8-4B5D-7D976DC5B0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6064AC6-BDEB-109F-E542-3BB94AFB4D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16149E8-6370-327E-D36B-975E7196DB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F75279C-185D-074F-19C2-C3787B49D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86C8E-6BB2-4E9C-8541-225705922294}" type="datetimeFigureOut">
              <a:rPr lang="es-MX" smtClean="0"/>
              <a:t>29/11/2023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6C19B8B-AC90-3BE9-ADB8-48A0D9F84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DB35EC1-1FCD-71AD-6406-35D61AD7F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7EB-7B89-4078-95A7-FB16E9E8A1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73784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31E41E-3099-C5CA-8535-6B8E78541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2103E50-11D4-8722-397C-36E7F138D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86C8E-6BB2-4E9C-8541-225705922294}" type="datetimeFigureOut">
              <a:rPr lang="es-MX" smtClean="0"/>
              <a:t>29/11/2023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AFE453C-7B72-5F6F-91A2-D0A2B9A4A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3CD4E02-5DEB-9E21-04CD-410F060B8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7EB-7B89-4078-95A7-FB16E9E8A1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74122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30A54B2-2E1D-9107-E19E-A77573104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86C8E-6BB2-4E9C-8541-225705922294}" type="datetimeFigureOut">
              <a:rPr lang="es-MX" smtClean="0"/>
              <a:t>29/11/2023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F41FCB6-046A-C0AF-0D7B-76FE43BA9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B5650D2-9DC9-AABA-68B7-92CA19A1E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7EB-7B89-4078-95A7-FB16E9E8A1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45348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51A728-B780-E1F4-0A80-3539BDD32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9899E8E-E537-C62B-FED1-0994A6D8C2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661EAED-6843-01FD-0FA5-E921268152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D61BE52-2C81-2EF3-5265-455F1A57B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86C8E-6BB2-4E9C-8541-225705922294}" type="datetimeFigureOut">
              <a:rPr lang="es-MX" smtClean="0"/>
              <a:t>29/11/2023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6179D43-3E76-A6E6-7811-C603A0B01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C00220A-326A-EAAB-135E-9632FEF78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7EB-7B89-4078-95A7-FB16E9E8A1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63303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8FACA0-63DE-9291-7D61-3BD1CCA8C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675B7AC-F7DF-A53F-3A72-1D08F6E4EF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92562CF-909F-F5DF-43F6-1318E33E87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415C72D-DE39-7F93-F689-9A1C44F1F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86C8E-6BB2-4E9C-8541-225705922294}" type="datetimeFigureOut">
              <a:rPr lang="es-MX" smtClean="0"/>
              <a:t>29/11/2023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D7D5D66-19C9-6ACD-7E9E-305591BD4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3411D10-26AD-389D-F1C1-D5FD2CEB9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7EB-7B89-4078-95A7-FB16E9E8A1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56821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FED5A5E-C8F4-6680-4888-FB0E649D0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20B8FCD-86BE-8872-A6F4-CFDE5B9B1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4110967-F6E1-EDBD-18F2-E944A3B031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286C8E-6BB2-4E9C-8541-225705922294}" type="datetimeFigureOut">
              <a:rPr lang="es-MX" smtClean="0"/>
              <a:t>29/11/2023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95D0A8B-4377-CEE9-08B3-DC033C3389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FFC1650-144B-1E79-1889-AB88B6DADE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3B7EB-7B89-4078-95A7-FB16E9E8A1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3628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A397E3E-B90C-4D82-BAAA-36F7AC6A45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F0C2E5D-B08F-4A99-9D15-59D33148F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47167"/>
            <a:ext cx="1861854" cy="717514"/>
            <a:chOff x="0" y="238499"/>
            <a:chExt cx="1861854" cy="717514"/>
          </a:xfrm>
          <a:solidFill>
            <a:schemeClr val="bg1"/>
          </a:solidFill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07B8F35D-FB89-4C40-8A99-E46DDA0213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0" y="238499"/>
              <a:ext cx="1861854" cy="717514"/>
              <a:chOff x="0" y="604259"/>
              <a:chExt cx="1861854" cy="717514"/>
            </a:xfrm>
            <a:grpFill/>
          </p:grpSpPr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E16C8D8F-10E9-4498-ABDB-0F923F8B683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604259"/>
                <a:ext cx="1861854" cy="277779"/>
              </a:xfrm>
              <a:custGeom>
                <a:avLst/>
                <a:gdLst>
                  <a:gd name="connsiteX0" fmla="*/ 180458 w 1861854"/>
                  <a:gd name="connsiteY0" fmla="*/ 0 h 277779"/>
                  <a:gd name="connsiteX1" fmla="*/ 419222 w 1861854"/>
                  <a:gd name="connsiteY1" fmla="*/ 238761 h 277779"/>
                  <a:gd name="connsiteX2" fmla="*/ 657984 w 1861854"/>
                  <a:gd name="connsiteY2" fmla="*/ 0 h 277779"/>
                  <a:gd name="connsiteX3" fmla="*/ 896745 w 1861854"/>
                  <a:gd name="connsiteY3" fmla="*/ 238761 h 277779"/>
                  <a:gd name="connsiteX4" fmla="*/ 1135754 w 1861854"/>
                  <a:gd name="connsiteY4" fmla="*/ 0 h 277779"/>
                  <a:gd name="connsiteX5" fmla="*/ 1374516 w 1861854"/>
                  <a:gd name="connsiteY5" fmla="*/ 238761 h 277779"/>
                  <a:gd name="connsiteX6" fmla="*/ 1613277 w 1861854"/>
                  <a:gd name="connsiteY6" fmla="*/ 0 h 277779"/>
                  <a:gd name="connsiteX7" fmla="*/ 1861854 w 1861854"/>
                  <a:gd name="connsiteY7" fmla="*/ 248577 h 277779"/>
                  <a:gd name="connsiteX8" fmla="*/ 1842470 w 1861854"/>
                  <a:gd name="connsiteY8" fmla="*/ 267963 h 277779"/>
                  <a:gd name="connsiteX9" fmla="*/ 1613277 w 1861854"/>
                  <a:gd name="connsiteY9" fmla="*/ 39017 h 277779"/>
                  <a:gd name="connsiteX10" fmla="*/ 1374516 w 1861854"/>
                  <a:gd name="connsiteY10" fmla="*/ 277779 h 277779"/>
                  <a:gd name="connsiteX11" fmla="*/ 1135754 w 1861854"/>
                  <a:gd name="connsiteY11" fmla="*/ 39017 h 277779"/>
                  <a:gd name="connsiteX12" fmla="*/ 896745 w 1861854"/>
                  <a:gd name="connsiteY12" fmla="*/ 277779 h 277779"/>
                  <a:gd name="connsiteX13" fmla="*/ 657984 w 1861854"/>
                  <a:gd name="connsiteY13" fmla="*/ 39017 h 277779"/>
                  <a:gd name="connsiteX14" fmla="*/ 419222 w 1861854"/>
                  <a:gd name="connsiteY14" fmla="*/ 277779 h 277779"/>
                  <a:gd name="connsiteX15" fmla="*/ 180458 w 1861854"/>
                  <a:gd name="connsiteY15" fmla="*/ 39017 h 277779"/>
                  <a:gd name="connsiteX16" fmla="*/ 0 w 1861854"/>
                  <a:gd name="connsiteY16" fmla="*/ 219283 h 277779"/>
                  <a:gd name="connsiteX17" fmla="*/ 0 w 1861854"/>
                  <a:gd name="connsiteY17" fmla="*/ 180458 h 2777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861854" h="277779">
                    <a:moveTo>
                      <a:pt x="180458" y="0"/>
                    </a:moveTo>
                    <a:lnTo>
                      <a:pt x="419222" y="238761"/>
                    </a:lnTo>
                    <a:lnTo>
                      <a:pt x="657984" y="0"/>
                    </a:lnTo>
                    <a:lnTo>
                      <a:pt x="896745" y="238761"/>
                    </a:lnTo>
                    <a:lnTo>
                      <a:pt x="1135754" y="0"/>
                    </a:lnTo>
                    <a:lnTo>
                      <a:pt x="1374516" y="238761"/>
                    </a:lnTo>
                    <a:lnTo>
                      <a:pt x="1613277" y="0"/>
                    </a:lnTo>
                    <a:lnTo>
                      <a:pt x="1861854" y="248577"/>
                    </a:lnTo>
                    <a:lnTo>
                      <a:pt x="1842470" y="267963"/>
                    </a:lnTo>
                    <a:lnTo>
                      <a:pt x="1613277" y="39017"/>
                    </a:lnTo>
                    <a:lnTo>
                      <a:pt x="1374516" y="277779"/>
                    </a:lnTo>
                    <a:lnTo>
                      <a:pt x="1135754" y="39017"/>
                    </a:lnTo>
                    <a:lnTo>
                      <a:pt x="896745" y="277779"/>
                    </a:lnTo>
                    <a:lnTo>
                      <a:pt x="657984" y="39017"/>
                    </a:lnTo>
                    <a:lnTo>
                      <a:pt x="419222" y="277779"/>
                    </a:lnTo>
                    <a:lnTo>
                      <a:pt x="180458" y="39017"/>
                    </a:lnTo>
                    <a:lnTo>
                      <a:pt x="0" y="219283"/>
                    </a:lnTo>
                    <a:lnTo>
                      <a:pt x="0" y="180458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1E5A83E3-8A11-4492-BB6E-F5F2240316F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1043994"/>
                <a:ext cx="1861854" cy="277779"/>
              </a:xfrm>
              <a:custGeom>
                <a:avLst/>
                <a:gdLst>
                  <a:gd name="connsiteX0" fmla="*/ 180458 w 1861854"/>
                  <a:gd name="connsiteY0" fmla="*/ 0 h 277779"/>
                  <a:gd name="connsiteX1" fmla="*/ 419222 w 1861854"/>
                  <a:gd name="connsiteY1" fmla="*/ 238761 h 277779"/>
                  <a:gd name="connsiteX2" fmla="*/ 657984 w 1861854"/>
                  <a:gd name="connsiteY2" fmla="*/ 0 h 277779"/>
                  <a:gd name="connsiteX3" fmla="*/ 896745 w 1861854"/>
                  <a:gd name="connsiteY3" fmla="*/ 238761 h 277779"/>
                  <a:gd name="connsiteX4" fmla="*/ 1135754 w 1861854"/>
                  <a:gd name="connsiteY4" fmla="*/ 0 h 277779"/>
                  <a:gd name="connsiteX5" fmla="*/ 1374516 w 1861854"/>
                  <a:gd name="connsiteY5" fmla="*/ 238761 h 277779"/>
                  <a:gd name="connsiteX6" fmla="*/ 1613277 w 1861854"/>
                  <a:gd name="connsiteY6" fmla="*/ 0 h 277779"/>
                  <a:gd name="connsiteX7" fmla="*/ 1861854 w 1861854"/>
                  <a:gd name="connsiteY7" fmla="*/ 248577 h 277779"/>
                  <a:gd name="connsiteX8" fmla="*/ 1842470 w 1861854"/>
                  <a:gd name="connsiteY8" fmla="*/ 268208 h 277779"/>
                  <a:gd name="connsiteX9" fmla="*/ 1613277 w 1861854"/>
                  <a:gd name="connsiteY9" fmla="*/ 39017 h 277779"/>
                  <a:gd name="connsiteX10" fmla="*/ 1374516 w 1861854"/>
                  <a:gd name="connsiteY10" fmla="*/ 277779 h 277779"/>
                  <a:gd name="connsiteX11" fmla="*/ 1135754 w 1861854"/>
                  <a:gd name="connsiteY11" fmla="*/ 39017 h 277779"/>
                  <a:gd name="connsiteX12" fmla="*/ 896745 w 1861854"/>
                  <a:gd name="connsiteY12" fmla="*/ 277779 h 277779"/>
                  <a:gd name="connsiteX13" fmla="*/ 657984 w 1861854"/>
                  <a:gd name="connsiteY13" fmla="*/ 39017 h 277779"/>
                  <a:gd name="connsiteX14" fmla="*/ 419222 w 1861854"/>
                  <a:gd name="connsiteY14" fmla="*/ 277779 h 277779"/>
                  <a:gd name="connsiteX15" fmla="*/ 180458 w 1861854"/>
                  <a:gd name="connsiteY15" fmla="*/ 39017 h 277779"/>
                  <a:gd name="connsiteX16" fmla="*/ 0 w 1861854"/>
                  <a:gd name="connsiteY16" fmla="*/ 219475 h 277779"/>
                  <a:gd name="connsiteX17" fmla="*/ 0 w 1861854"/>
                  <a:gd name="connsiteY17" fmla="*/ 180458 h 2777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861854" h="277779">
                    <a:moveTo>
                      <a:pt x="180458" y="0"/>
                    </a:moveTo>
                    <a:lnTo>
                      <a:pt x="419222" y="238761"/>
                    </a:lnTo>
                    <a:lnTo>
                      <a:pt x="657984" y="0"/>
                    </a:lnTo>
                    <a:lnTo>
                      <a:pt x="896745" y="238761"/>
                    </a:lnTo>
                    <a:lnTo>
                      <a:pt x="1135754" y="0"/>
                    </a:lnTo>
                    <a:lnTo>
                      <a:pt x="1374516" y="238761"/>
                    </a:lnTo>
                    <a:lnTo>
                      <a:pt x="1613277" y="0"/>
                    </a:lnTo>
                    <a:lnTo>
                      <a:pt x="1861854" y="248577"/>
                    </a:lnTo>
                    <a:lnTo>
                      <a:pt x="1842470" y="268208"/>
                    </a:lnTo>
                    <a:lnTo>
                      <a:pt x="1613277" y="39017"/>
                    </a:lnTo>
                    <a:lnTo>
                      <a:pt x="1374516" y="277779"/>
                    </a:lnTo>
                    <a:lnTo>
                      <a:pt x="1135754" y="39017"/>
                    </a:lnTo>
                    <a:lnTo>
                      <a:pt x="896745" y="277779"/>
                    </a:lnTo>
                    <a:lnTo>
                      <a:pt x="657984" y="39017"/>
                    </a:lnTo>
                    <a:lnTo>
                      <a:pt x="419222" y="277779"/>
                    </a:lnTo>
                    <a:lnTo>
                      <a:pt x="180458" y="39017"/>
                    </a:lnTo>
                    <a:lnTo>
                      <a:pt x="0" y="219475"/>
                    </a:lnTo>
                    <a:lnTo>
                      <a:pt x="0" y="180458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55FC669C-CD13-4F4A-AFFF-4029D34F2D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0" y="238499"/>
              <a:ext cx="1861854" cy="717514"/>
              <a:chOff x="0" y="604259"/>
              <a:chExt cx="1861854" cy="717514"/>
            </a:xfrm>
            <a:grpFill/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6617B5AA-8A0D-41D3-B2EF-8BC53E3B7DF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604259"/>
                <a:ext cx="1861854" cy="277779"/>
              </a:xfrm>
              <a:custGeom>
                <a:avLst/>
                <a:gdLst>
                  <a:gd name="connsiteX0" fmla="*/ 180458 w 1861854"/>
                  <a:gd name="connsiteY0" fmla="*/ 0 h 277779"/>
                  <a:gd name="connsiteX1" fmla="*/ 419222 w 1861854"/>
                  <a:gd name="connsiteY1" fmla="*/ 238761 h 277779"/>
                  <a:gd name="connsiteX2" fmla="*/ 657984 w 1861854"/>
                  <a:gd name="connsiteY2" fmla="*/ 0 h 277779"/>
                  <a:gd name="connsiteX3" fmla="*/ 896745 w 1861854"/>
                  <a:gd name="connsiteY3" fmla="*/ 238761 h 277779"/>
                  <a:gd name="connsiteX4" fmla="*/ 1135754 w 1861854"/>
                  <a:gd name="connsiteY4" fmla="*/ 0 h 277779"/>
                  <a:gd name="connsiteX5" fmla="*/ 1374516 w 1861854"/>
                  <a:gd name="connsiteY5" fmla="*/ 238761 h 277779"/>
                  <a:gd name="connsiteX6" fmla="*/ 1613277 w 1861854"/>
                  <a:gd name="connsiteY6" fmla="*/ 0 h 277779"/>
                  <a:gd name="connsiteX7" fmla="*/ 1861854 w 1861854"/>
                  <a:gd name="connsiteY7" fmla="*/ 248577 h 277779"/>
                  <a:gd name="connsiteX8" fmla="*/ 1842470 w 1861854"/>
                  <a:gd name="connsiteY8" fmla="*/ 267963 h 277779"/>
                  <a:gd name="connsiteX9" fmla="*/ 1613277 w 1861854"/>
                  <a:gd name="connsiteY9" fmla="*/ 39017 h 277779"/>
                  <a:gd name="connsiteX10" fmla="*/ 1374516 w 1861854"/>
                  <a:gd name="connsiteY10" fmla="*/ 277779 h 277779"/>
                  <a:gd name="connsiteX11" fmla="*/ 1135754 w 1861854"/>
                  <a:gd name="connsiteY11" fmla="*/ 39017 h 277779"/>
                  <a:gd name="connsiteX12" fmla="*/ 896745 w 1861854"/>
                  <a:gd name="connsiteY12" fmla="*/ 277779 h 277779"/>
                  <a:gd name="connsiteX13" fmla="*/ 657984 w 1861854"/>
                  <a:gd name="connsiteY13" fmla="*/ 39017 h 277779"/>
                  <a:gd name="connsiteX14" fmla="*/ 419222 w 1861854"/>
                  <a:gd name="connsiteY14" fmla="*/ 277779 h 277779"/>
                  <a:gd name="connsiteX15" fmla="*/ 180458 w 1861854"/>
                  <a:gd name="connsiteY15" fmla="*/ 39017 h 277779"/>
                  <a:gd name="connsiteX16" fmla="*/ 0 w 1861854"/>
                  <a:gd name="connsiteY16" fmla="*/ 219283 h 277779"/>
                  <a:gd name="connsiteX17" fmla="*/ 0 w 1861854"/>
                  <a:gd name="connsiteY17" fmla="*/ 180458 h 2777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861854" h="277779">
                    <a:moveTo>
                      <a:pt x="180458" y="0"/>
                    </a:moveTo>
                    <a:lnTo>
                      <a:pt x="419222" y="238761"/>
                    </a:lnTo>
                    <a:lnTo>
                      <a:pt x="657984" y="0"/>
                    </a:lnTo>
                    <a:lnTo>
                      <a:pt x="896745" y="238761"/>
                    </a:lnTo>
                    <a:lnTo>
                      <a:pt x="1135754" y="0"/>
                    </a:lnTo>
                    <a:lnTo>
                      <a:pt x="1374516" y="238761"/>
                    </a:lnTo>
                    <a:lnTo>
                      <a:pt x="1613277" y="0"/>
                    </a:lnTo>
                    <a:lnTo>
                      <a:pt x="1861854" y="248577"/>
                    </a:lnTo>
                    <a:lnTo>
                      <a:pt x="1842470" y="267963"/>
                    </a:lnTo>
                    <a:lnTo>
                      <a:pt x="1613277" y="39017"/>
                    </a:lnTo>
                    <a:lnTo>
                      <a:pt x="1374516" y="277779"/>
                    </a:lnTo>
                    <a:lnTo>
                      <a:pt x="1135754" y="39017"/>
                    </a:lnTo>
                    <a:lnTo>
                      <a:pt x="896745" y="277779"/>
                    </a:lnTo>
                    <a:lnTo>
                      <a:pt x="657984" y="39017"/>
                    </a:lnTo>
                    <a:lnTo>
                      <a:pt x="419222" y="277779"/>
                    </a:lnTo>
                    <a:lnTo>
                      <a:pt x="180458" y="39017"/>
                    </a:lnTo>
                    <a:lnTo>
                      <a:pt x="0" y="219283"/>
                    </a:lnTo>
                    <a:lnTo>
                      <a:pt x="0" y="180458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572EB308-9A4E-4332-A908-22F2978D754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1043994"/>
                <a:ext cx="1861854" cy="277779"/>
              </a:xfrm>
              <a:custGeom>
                <a:avLst/>
                <a:gdLst>
                  <a:gd name="connsiteX0" fmla="*/ 180458 w 1861854"/>
                  <a:gd name="connsiteY0" fmla="*/ 0 h 277779"/>
                  <a:gd name="connsiteX1" fmla="*/ 419222 w 1861854"/>
                  <a:gd name="connsiteY1" fmla="*/ 238761 h 277779"/>
                  <a:gd name="connsiteX2" fmla="*/ 657984 w 1861854"/>
                  <a:gd name="connsiteY2" fmla="*/ 0 h 277779"/>
                  <a:gd name="connsiteX3" fmla="*/ 896745 w 1861854"/>
                  <a:gd name="connsiteY3" fmla="*/ 238761 h 277779"/>
                  <a:gd name="connsiteX4" fmla="*/ 1135754 w 1861854"/>
                  <a:gd name="connsiteY4" fmla="*/ 0 h 277779"/>
                  <a:gd name="connsiteX5" fmla="*/ 1374516 w 1861854"/>
                  <a:gd name="connsiteY5" fmla="*/ 238761 h 277779"/>
                  <a:gd name="connsiteX6" fmla="*/ 1613277 w 1861854"/>
                  <a:gd name="connsiteY6" fmla="*/ 0 h 277779"/>
                  <a:gd name="connsiteX7" fmla="*/ 1861854 w 1861854"/>
                  <a:gd name="connsiteY7" fmla="*/ 248577 h 277779"/>
                  <a:gd name="connsiteX8" fmla="*/ 1842470 w 1861854"/>
                  <a:gd name="connsiteY8" fmla="*/ 268208 h 277779"/>
                  <a:gd name="connsiteX9" fmla="*/ 1613277 w 1861854"/>
                  <a:gd name="connsiteY9" fmla="*/ 39017 h 277779"/>
                  <a:gd name="connsiteX10" fmla="*/ 1374516 w 1861854"/>
                  <a:gd name="connsiteY10" fmla="*/ 277779 h 277779"/>
                  <a:gd name="connsiteX11" fmla="*/ 1135754 w 1861854"/>
                  <a:gd name="connsiteY11" fmla="*/ 39017 h 277779"/>
                  <a:gd name="connsiteX12" fmla="*/ 896745 w 1861854"/>
                  <a:gd name="connsiteY12" fmla="*/ 277779 h 277779"/>
                  <a:gd name="connsiteX13" fmla="*/ 657984 w 1861854"/>
                  <a:gd name="connsiteY13" fmla="*/ 39017 h 277779"/>
                  <a:gd name="connsiteX14" fmla="*/ 419222 w 1861854"/>
                  <a:gd name="connsiteY14" fmla="*/ 277779 h 277779"/>
                  <a:gd name="connsiteX15" fmla="*/ 180458 w 1861854"/>
                  <a:gd name="connsiteY15" fmla="*/ 39017 h 277779"/>
                  <a:gd name="connsiteX16" fmla="*/ 0 w 1861854"/>
                  <a:gd name="connsiteY16" fmla="*/ 219475 h 277779"/>
                  <a:gd name="connsiteX17" fmla="*/ 0 w 1861854"/>
                  <a:gd name="connsiteY17" fmla="*/ 180458 h 2777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861854" h="277779">
                    <a:moveTo>
                      <a:pt x="180458" y="0"/>
                    </a:moveTo>
                    <a:lnTo>
                      <a:pt x="419222" y="238761"/>
                    </a:lnTo>
                    <a:lnTo>
                      <a:pt x="657984" y="0"/>
                    </a:lnTo>
                    <a:lnTo>
                      <a:pt x="896745" y="238761"/>
                    </a:lnTo>
                    <a:lnTo>
                      <a:pt x="1135754" y="0"/>
                    </a:lnTo>
                    <a:lnTo>
                      <a:pt x="1374516" y="238761"/>
                    </a:lnTo>
                    <a:lnTo>
                      <a:pt x="1613277" y="0"/>
                    </a:lnTo>
                    <a:lnTo>
                      <a:pt x="1861854" y="248577"/>
                    </a:lnTo>
                    <a:lnTo>
                      <a:pt x="1842470" y="268208"/>
                    </a:lnTo>
                    <a:lnTo>
                      <a:pt x="1613277" y="39017"/>
                    </a:lnTo>
                    <a:lnTo>
                      <a:pt x="1374516" y="277779"/>
                    </a:lnTo>
                    <a:lnTo>
                      <a:pt x="1135754" y="39017"/>
                    </a:lnTo>
                    <a:lnTo>
                      <a:pt x="896745" y="277779"/>
                    </a:lnTo>
                    <a:lnTo>
                      <a:pt x="657984" y="39017"/>
                    </a:lnTo>
                    <a:lnTo>
                      <a:pt x="419222" y="277779"/>
                    </a:lnTo>
                    <a:lnTo>
                      <a:pt x="180458" y="39017"/>
                    </a:lnTo>
                    <a:lnTo>
                      <a:pt x="0" y="219475"/>
                    </a:lnTo>
                    <a:lnTo>
                      <a:pt x="0" y="180458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5499343D-E927-41D0-B997-E44A300C68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79725" y="1119591"/>
            <a:ext cx="4965868" cy="4598497"/>
            <a:chOff x="579725" y="1119591"/>
            <a:chExt cx="4965868" cy="4598497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2C1D3151-5F97-4860-B56C-C98BD62CC2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725" y="1119591"/>
              <a:ext cx="4965868" cy="4598497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DAD33695-C117-4AEE-9AF5-65F13C6CC3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725" y="1119591"/>
              <a:ext cx="4965868" cy="4598497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" name="Rectangle 23">
            <a:extLst>
              <a:ext uri="{FF2B5EF4-FFF2-40B4-BE49-F238E27FC236}">
                <a16:creationId xmlns:a16="http://schemas.microsoft.com/office/drawing/2014/main" id="{90A7F83A-9728-4030-8E45-9ECF1ABCCC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039" y="1073782"/>
            <a:ext cx="4860256" cy="4529266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F7945CD-D98B-948F-833D-6C85DF2BF7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254952"/>
            <a:ext cx="4324642" cy="293965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800">
                <a:solidFill>
                  <a:schemeClr val="bg1"/>
                </a:solidFill>
              </a:rPr>
              <a:t>DOCUMENTOSCOPIA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B56F432-FE7F-F857-FEA7-34F729D8BE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4286683"/>
            <a:ext cx="4324642" cy="1199392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PERITAJE DENTRO DE LA DOCUMENTOSCOPIA Y GRAFOSCOPIA</a:t>
            </a:r>
          </a:p>
        </p:txBody>
      </p:sp>
      <p:pic>
        <p:nvPicPr>
          <p:cNvPr id="4" name="Picture 2" descr="CACEP México - 1er. Cuatrimestre Licenciatura en Enfermería">
            <a:extLst>
              <a:ext uri="{FF2B5EF4-FFF2-40B4-BE49-F238E27FC236}">
                <a16:creationId xmlns:a16="http://schemas.microsoft.com/office/drawing/2014/main" id="{A5A98A1E-86A9-F0B5-8A28-412E3C15AB5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" b="22429"/>
          <a:stretch/>
        </p:blipFill>
        <p:spPr bwMode="auto">
          <a:xfrm>
            <a:off x="6094114" y="1321031"/>
            <a:ext cx="5428611" cy="4210940"/>
          </a:xfrm>
          <a:prstGeom prst="rect">
            <a:avLst/>
          </a:prstGeom>
          <a:noFill/>
          <a:ln w="2857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A2B5CBEA-F125-49B6-8335-227C325B11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10790119" y="0"/>
            <a:ext cx="1401881" cy="1345036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FEA9761C-7BB2-45E5-A5DB-A0B3536245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10790119" y="0"/>
            <a:ext cx="1401881" cy="1345036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4D1A5E71-B6B6-486A-8CDC-C7ABD9B90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7634" y="4727300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8E44D629-6B8E-4D88-A77E-149C0ED034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7634" y="4727300"/>
            <a:ext cx="319941" cy="319941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34" name="Graphic 185">
            <a:extLst>
              <a:ext uri="{FF2B5EF4-FFF2-40B4-BE49-F238E27FC236}">
                <a16:creationId xmlns:a16="http://schemas.microsoft.com/office/drawing/2014/main" id="{FB9739EB-7F66-433D-841F-AB3CD1870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503907" y="5801515"/>
            <a:ext cx="1054466" cy="469689"/>
            <a:chOff x="9841624" y="4115729"/>
            <a:chExt cx="602169" cy="268223"/>
          </a:xfrm>
          <a:solidFill>
            <a:srgbClr val="FFFFFF"/>
          </a:solidFill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104F2BBD-A005-4DCB-9566-F2351050B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8B00DEC7-198B-49D1-98FD-018F3ECFCF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F14DFC82-B3B3-468E-91B3-1302CFC684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D3250EFE-214E-4B8E-AF96-036A514FFB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AD058EBE-D4A5-4C43-B170-6A451F87A7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1" name="Graphic 185">
            <a:extLst>
              <a:ext uri="{FF2B5EF4-FFF2-40B4-BE49-F238E27FC236}">
                <a16:creationId xmlns:a16="http://schemas.microsoft.com/office/drawing/2014/main" id="{8B6BCBAB-41A5-4D6D-8C9B-55E3AA6FCC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503907" y="5801515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755217F1-B506-4443-A399-CFFA441CD6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CB8C0F31-7A0C-4630-A379-0B4719A1F7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12D43873-56D9-4AC1-AB59-A1E78D6797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1B2197D5-22E1-47CC-83CF-9E64CCD57C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05DC5D97-506B-47F6-B9A7-D8FA26C885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Subtítulo 2">
            <a:extLst>
              <a:ext uri="{FF2B5EF4-FFF2-40B4-BE49-F238E27FC236}">
                <a16:creationId xmlns:a16="http://schemas.microsoft.com/office/drawing/2014/main" id="{C1F20D42-EDE6-F3B4-6D46-CD336B77EA48}"/>
              </a:ext>
            </a:extLst>
          </p:cNvPr>
          <p:cNvSpPr txBox="1">
            <a:spLocks/>
          </p:cNvSpPr>
          <p:nvPr/>
        </p:nvSpPr>
        <p:spPr>
          <a:xfrm>
            <a:off x="5252166" y="358687"/>
            <a:ext cx="5406655" cy="1200109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600"/>
              </a:spcAft>
              <a:buNone/>
            </a:pPr>
            <a:r>
              <a:rPr lang="es-MX" sz="2400" b="1" dirty="0">
                <a:solidFill>
                  <a:schemeClr val="tx2"/>
                </a:solidFill>
                <a:latin typeface="Amasis MT Pro" panose="02040504050005020304" pitchFamily="18" charset="0"/>
              </a:rPr>
              <a:t>PROFRA: MARIA DE LOS ANGELES VILLAVICENCIO PICHARDO</a:t>
            </a:r>
            <a:endParaRPr lang="es-MX" sz="2400" b="1">
              <a:solidFill>
                <a:schemeClr val="tx2"/>
              </a:solidFill>
              <a:latin typeface="Amasis MT Pro" panose="02040504050005020304" pitchFamily="18" charset="0"/>
            </a:endParaRPr>
          </a:p>
          <a:p>
            <a:pPr marL="0" indent="0" algn="ctr">
              <a:spcAft>
                <a:spcPts val="600"/>
              </a:spcAft>
              <a:buNone/>
            </a:pPr>
            <a:r>
              <a:rPr lang="es-MX" sz="2400" b="1" dirty="0">
                <a:solidFill>
                  <a:schemeClr val="tx2"/>
                </a:solidFill>
                <a:latin typeface="Amasis MT Pro" panose="02040504050005020304" pitchFamily="18" charset="0"/>
              </a:rPr>
              <a:t>  2do Bimestre</a:t>
            </a:r>
            <a:endParaRPr lang="es-MX" sz="2400" b="1">
              <a:solidFill>
                <a:schemeClr val="tx2"/>
              </a:solidFill>
              <a:latin typeface="Amasis MT Pro" panose="020405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7822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74BA7F-EB3C-73B5-7DD7-7455F2CA2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6521" y="396117"/>
            <a:ext cx="5217172" cy="1158857"/>
          </a:xfrm>
        </p:spPr>
        <p:txBody>
          <a:bodyPr anchor="b">
            <a:normAutofit/>
          </a:bodyPr>
          <a:lstStyle/>
          <a:p>
            <a:pPr algn="ctr"/>
            <a:r>
              <a:rPr lang="es-MX" sz="3700" dirty="0">
                <a:solidFill>
                  <a:schemeClr val="bg1"/>
                </a:solidFill>
              </a:rPr>
              <a:t>ACTIVIDAD A REALIZAR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F7DD30A-3C7D-A61C-E747-73E6A07098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6520" y="1747592"/>
            <a:ext cx="5217173" cy="4351338"/>
          </a:xfrm>
        </p:spPr>
        <p:txBody>
          <a:bodyPr>
            <a:normAutofit/>
          </a:bodyPr>
          <a:lstStyle/>
          <a:p>
            <a:pPr algn="just"/>
            <a:r>
              <a:rPr lang="es-MX" sz="2400" dirty="0">
                <a:solidFill>
                  <a:schemeClr val="bg1"/>
                </a:solidFill>
              </a:rPr>
              <a:t>En el dictamen subido a plataforma encuentra los puntos que se pudieran cuestionar en un </a:t>
            </a:r>
            <a:r>
              <a:rPr lang="es-MX" sz="2400" dirty="0" err="1">
                <a:solidFill>
                  <a:schemeClr val="bg1"/>
                </a:solidFill>
              </a:rPr>
              <a:t>metaperitaje</a:t>
            </a:r>
            <a:r>
              <a:rPr lang="es-MX" sz="2400" dirty="0">
                <a:solidFill>
                  <a:schemeClr val="bg1"/>
                </a:solidFill>
              </a:rPr>
              <a:t> correspondiente a la disciplina de </a:t>
            </a:r>
            <a:r>
              <a:rPr lang="es-MX" sz="2400" dirty="0" err="1">
                <a:solidFill>
                  <a:schemeClr val="bg1"/>
                </a:solidFill>
              </a:rPr>
              <a:t>grafoscopia</a:t>
            </a:r>
            <a:r>
              <a:rPr lang="es-MX" sz="2400" dirty="0">
                <a:solidFill>
                  <a:schemeClr val="bg1"/>
                </a:solidFill>
              </a:rPr>
              <a:t> y documentos copia. </a:t>
            </a:r>
          </a:p>
          <a:p>
            <a:pPr algn="just"/>
            <a:r>
              <a:rPr lang="es-MX" sz="2400" dirty="0">
                <a:solidFill>
                  <a:schemeClr val="bg1"/>
                </a:solidFill>
              </a:rPr>
              <a:t>Argumenta y refiere en anexos la parte señalada en el documento. </a:t>
            </a:r>
          </a:p>
          <a:p>
            <a:pPr algn="just"/>
            <a:r>
              <a:rPr lang="es-MX" sz="2400" dirty="0">
                <a:solidFill>
                  <a:schemeClr val="bg1"/>
                </a:solidFill>
              </a:rPr>
              <a:t>La redacción de tus observaciones deberá de ser en hoja tamaño oficio en un documento formato PDF con una extensión mínima de 5 cuartillas letra </a:t>
            </a:r>
            <a:r>
              <a:rPr lang="es-MX" sz="2400" dirty="0" err="1">
                <a:solidFill>
                  <a:schemeClr val="bg1"/>
                </a:solidFill>
              </a:rPr>
              <a:t>arial</a:t>
            </a:r>
            <a:r>
              <a:rPr lang="es-MX" sz="2400" dirty="0">
                <a:solidFill>
                  <a:schemeClr val="bg1"/>
                </a:solidFill>
              </a:rPr>
              <a:t> 12 interlineado 1.5. </a:t>
            </a:r>
          </a:p>
        </p:txBody>
      </p:sp>
      <p:pic>
        <p:nvPicPr>
          <p:cNvPr id="5124" name="Picture 4" descr="Documentoscopia digital en la informática forense - OnRetrieval">
            <a:extLst>
              <a:ext uri="{FF2B5EF4-FFF2-40B4-BE49-F238E27FC236}">
                <a16:creationId xmlns:a16="http://schemas.microsoft.com/office/drawing/2014/main" id="{8B495106-74E4-47DB-5708-E18590B240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25659" y="2236346"/>
            <a:ext cx="5594980" cy="2923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F492BCC2-C799-C102-F031-2310FAD735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86462" y="0"/>
            <a:ext cx="1253760" cy="937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565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Glosario de términos de Medicina Legal y Ciencias Forenses – SNMLCF">
            <a:extLst>
              <a:ext uri="{FF2B5EF4-FFF2-40B4-BE49-F238E27FC236}">
                <a16:creationId xmlns:a16="http://schemas.microsoft.com/office/drawing/2014/main" id="{B54FA06A-1524-67E4-3938-89981A1247C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44" r="27523" b="1"/>
          <a:stretch/>
        </p:blipFill>
        <p:spPr bwMode="auto">
          <a:xfrm>
            <a:off x="22" y="0"/>
            <a:ext cx="1219197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08A1C4A7-BB61-B557-C485-3CB4A9911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342" y="365127"/>
            <a:ext cx="10515600" cy="1325564"/>
          </a:xfrm>
        </p:spPr>
        <p:txBody>
          <a:bodyPr>
            <a:normAutofit/>
          </a:bodyPr>
          <a:lstStyle/>
          <a:p>
            <a:pPr algn="ctr"/>
            <a:r>
              <a:rPr lang="es-MX" b="1" dirty="0"/>
              <a:t>ACTIVIDAD DE EVALUACION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12517AB-F361-0AAE-CDA8-C5B2A66DFC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3305" y="2055818"/>
            <a:ext cx="4614758" cy="3674105"/>
          </a:xfrm>
        </p:spPr>
        <p:txBody>
          <a:bodyPr>
            <a:normAutofit fontScale="92500" lnSpcReduction="10000"/>
          </a:bodyPr>
          <a:lstStyle/>
          <a:p>
            <a:pPr algn="just"/>
            <a:endParaRPr lang="es-MX" sz="2727" dirty="0">
              <a:solidFill>
                <a:srgbClr val="FFFFFF"/>
              </a:solidFill>
              <a:latin typeface="Söhne"/>
            </a:endParaRPr>
          </a:p>
          <a:p>
            <a:pPr algn="just"/>
            <a:r>
              <a:rPr lang="es-MX" sz="2727" b="1" dirty="0"/>
              <a:t>ESCALA A EVALUAR:</a:t>
            </a:r>
          </a:p>
          <a:p>
            <a:pPr marL="0" indent="0" algn="just">
              <a:buNone/>
            </a:pPr>
            <a:r>
              <a:rPr lang="es-MX" sz="2727" b="1" dirty="0"/>
              <a:t>Lenguaje técnico y adecuado</a:t>
            </a:r>
          </a:p>
          <a:p>
            <a:pPr marL="0" indent="0" algn="just">
              <a:buNone/>
            </a:pPr>
            <a:r>
              <a:rPr lang="es-MX" sz="2727" b="1" dirty="0"/>
              <a:t>Excelente ortografía </a:t>
            </a:r>
          </a:p>
          <a:p>
            <a:pPr marL="0" indent="0" algn="just">
              <a:buNone/>
            </a:pPr>
            <a:r>
              <a:rPr lang="es-MX" sz="2727" b="1" dirty="0"/>
              <a:t>Redacción correcta, clara y en orden</a:t>
            </a:r>
          </a:p>
          <a:p>
            <a:pPr marL="0" indent="0" algn="just">
              <a:buNone/>
            </a:pPr>
            <a:r>
              <a:rPr lang="es-MX" sz="2727" b="1" dirty="0"/>
              <a:t>Presentación pulcra , clara y legible, y en formato adecuado a la plataforma. </a:t>
            </a:r>
          </a:p>
          <a:p>
            <a:pPr marL="0" indent="0" algn="just">
              <a:buNone/>
            </a:pPr>
            <a:endParaRPr lang="es-MX" sz="2002" b="1" dirty="0"/>
          </a:p>
          <a:p>
            <a:pPr marL="0" indent="0" algn="just">
              <a:buNone/>
            </a:pPr>
            <a:endParaRPr lang="es-MX" sz="2002" dirty="0">
              <a:solidFill>
                <a:srgbClr val="FFFFFF"/>
              </a:solidFill>
            </a:endParaRPr>
          </a:p>
        </p:txBody>
      </p:sp>
      <p:pic>
        <p:nvPicPr>
          <p:cNvPr id="3074" name="Picture 2" descr="Este jueves en Chillán la PDI dará inicio al seminario internacional de  criminalística">
            <a:extLst>
              <a:ext uri="{FF2B5EF4-FFF2-40B4-BE49-F238E27FC236}">
                <a16:creationId xmlns:a16="http://schemas.microsoft.com/office/drawing/2014/main" id="{7DCDCC19-CEB2-F12E-9B9D-6F9D10A1915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861" b="-1"/>
          <a:stretch/>
        </p:blipFill>
        <p:spPr bwMode="auto">
          <a:xfrm>
            <a:off x="6101343" y="2015171"/>
            <a:ext cx="5283867" cy="4210440"/>
          </a:xfrm>
          <a:custGeom>
            <a:avLst/>
            <a:gdLst/>
            <a:ahLst/>
            <a:cxnLst/>
            <a:rect l="l" t="t" r="r" b="b"/>
            <a:pathLst>
              <a:path w="5283866" h="4210442">
                <a:moveTo>
                  <a:pt x="839883" y="18"/>
                </a:moveTo>
                <a:cubicBezTo>
                  <a:pt x="851945" y="328"/>
                  <a:pt x="864423" y="4671"/>
                  <a:pt x="875727" y="6050"/>
                </a:cubicBezTo>
                <a:cubicBezTo>
                  <a:pt x="1125267" y="36932"/>
                  <a:pt x="1374804" y="70296"/>
                  <a:pt x="1624617" y="99799"/>
                </a:cubicBezTo>
                <a:cubicBezTo>
                  <a:pt x="1858164" y="127373"/>
                  <a:pt x="2093363" y="133714"/>
                  <a:pt x="2328012" y="148051"/>
                </a:cubicBezTo>
                <a:cubicBezTo>
                  <a:pt x="2612016" y="165424"/>
                  <a:pt x="2895470" y="189965"/>
                  <a:pt x="3177820" y="228566"/>
                </a:cubicBezTo>
                <a:cubicBezTo>
                  <a:pt x="3373866" y="255590"/>
                  <a:pt x="3571843" y="274338"/>
                  <a:pt x="3770646" y="252831"/>
                </a:cubicBezTo>
                <a:cubicBezTo>
                  <a:pt x="3780572" y="251727"/>
                  <a:pt x="3791878" y="248144"/>
                  <a:pt x="3800149" y="251727"/>
                </a:cubicBezTo>
                <a:cubicBezTo>
                  <a:pt x="3896658" y="291986"/>
                  <a:pt x="4001986" y="263033"/>
                  <a:pt x="4102076" y="288400"/>
                </a:cubicBezTo>
                <a:cubicBezTo>
                  <a:pt x="4076434" y="386286"/>
                  <a:pt x="3966416" y="378289"/>
                  <a:pt x="3904377" y="446120"/>
                </a:cubicBezTo>
                <a:cubicBezTo>
                  <a:pt x="4005570" y="473141"/>
                  <a:pt x="4096562" y="500439"/>
                  <a:pt x="4188933" y="520843"/>
                </a:cubicBezTo>
                <a:cubicBezTo>
                  <a:pt x="4286818" y="542350"/>
                  <a:pt x="4369813" y="600531"/>
                  <a:pt x="4465492" y="626449"/>
                </a:cubicBezTo>
                <a:cubicBezTo>
                  <a:pt x="4485897" y="631964"/>
                  <a:pt x="4510437" y="651264"/>
                  <a:pt x="4517606" y="670015"/>
                </a:cubicBezTo>
                <a:cubicBezTo>
                  <a:pt x="4540768" y="730677"/>
                  <a:pt x="5003171" y="900804"/>
                  <a:pt x="4948576" y="954847"/>
                </a:cubicBezTo>
                <a:cubicBezTo>
                  <a:pt x="4925966" y="977182"/>
                  <a:pt x="4896738" y="993174"/>
                  <a:pt x="4866132" y="1015233"/>
                </a:cubicBezTo>
                <a:cubicBezTo>
                  <a:pt x="4912180" y="1056869"/>
                  <a:pt x="4964017" y="1075067"/>
                  <a:pt x="5019164" y="1087474"/>
                </a:cubicBezTo>
                <a:cubicBezTo>
                  <a:pt x="5035708" y="1091335"/>
                  <a:pt x="5051977" y="1099055"/>
                  <a:pt x="5053630" y="1117806"/>
                </a:cubicBezTo>
                <a:cubicBezTo>
                  <a:pt x="5055284" y="1137382"/>
                  <a:pt x="5038464" y="1145101"/>
                  <a:pt x="5024404" y="1154202"/>
                </a:cubicBezTo>
                <a:cubicBezTo>
                  <a:pt x="5004826" y="1166885"/>
                  <a:pt x="4985800" y="1177916"/>
                  <a:pt x="4960984" y="1179569"/>
                </a:cubicBezTo>
                <a:cubicBezTo>
                  <a:pt x="4920176" y="1182051"/>
                  <a:pt x="4900600" y="1217344"/>
                  <a:pt x="4876887" y="1243814"/>
                </a:cubicBezTo>
                <a:cubicBezTo>
                  <a:pt x="4863652" y="1258705"/>
                  <a:pt x="4857034" y="1288759"/>
                  <a:pt x="4880195" y="1293998"/>
                </a:cubicBezTo>
                <a:cubicBezTo>
                  <a:pt x="4935892" y="1306682"/>
                  <a:pt x="4931480" y="1343355"/>
                  <a:pt x="4930104" y="1384991"/>
                </a:cubicBezTo>
                <a:cubicBezTo>
                  <a:pt x="4928173" y="1436553"/>
                  <a:pt x="4895360" y="1460265"/>
                  <a:pt x="4855103" y="1480119"/>
                </a:cubicBezTo>
                <a:cubicBezTo>
                  <a:pt x="4841316" y="1487011"/>
                  <a:pt x="4821740" y="1486735"/>
                  <a:pt x="4816500" y="1508242"/>
                </a:cubicBezTo>
                <a:cubicBezTo>
                  <a:pt x="4839110" y="1528648"/>
                  <a:pt x="4866684" y="1512103"/>
                  <a:pt x="4890949" y="1517893"/>
                </a:cubicBezTo>
                <a:cubicBezTo>
                  <a:pt x="4911077" y="1522581"/>
                  <a:pt x="4944441" y="1520100"/>
                  <a:pt x="4916868" y="1557599"/>
                </a:cubicBezTo>
                <a:cubicBezTo>
                  <a:pt x="4908870" y="1568352"/>
                  <a:pt x="4918245" y="1576625"/>
                  <a:pt x="4928448" y="1577453"/>
                </a:cubicBezTo>
                <a:cubicBezTo>
                  <a:pt x="5010066" y="1586000"/>
                  <a:pt x="4972566" y="1661827"/>
                  <a:pt x="4998760" y="1701809"/>
                </a:cubicBezTo>
                <a:cubicBezTo>
                  <a:pt x="5005928" y="1712836"/>
                  <a:pt x="4998208" y="1731862"/>
                  <a:pt x="4986903" y="1736550"/>
                </a:cubicBezTo>
                <a:cubicBezTo>
                  <a:pt x="4914660" y="1767432"/>
                  <a:pt x="4904735" y="1841053"/>
                  <a:pt x="4869716" y="1904472"/>
                </a:cubicBezTo>
                <a:cubicBezTo>
                  <a:pt x="4907768" y="1929562"/>
                  <a:pt x="4953264" y="1935077"/>
                  <a:pt x="4994348" y="1951346"/>
                </a:cubicBezTo>
                <a:cubicBezTo>
                  <a:pt x="5037087" y="1968441"/>
                  <a:pt x="5037087" y="1981125"/>
                  <a:pt x="5001792" y="2030756"/>
                </a:cubicBezTo>
                <a:cubicBezTo>
                  <a:pt x="5093611" y="2041511"/>
                  <a:pt x="5093611" y="2041511"/>
                  <a:pt x="5065212" y="2119543"/>
                </a:cubicBezTo>
                <a:cubicBezTo>
                  <a:pt x="5142142" y="2126712"/>
                  <a:pt x="5192876" y="2163660"/>
                  <a:pt x="5204732" y="2244450"/>
                </a:cubicBezTo>
                <a:cubicBezTo>
                  <a:pt x="5210523" y="2283604"/>
                  <a:pt x="5245265" y="2302077"/>
                  <a:pt x="5283866" y="2328272"/>
                </a:cubicBezTo>
                <a:cubicBezTo>
                  <a:pt x="5235890" y="2353641"/>
                  <a:pt x="5203354" y="2406580"/>
                  <a:pt x="5147380" y="2350606"/>
                </a:cubicBezTo>
                <a:cubicBezTo>
                  <a:pt x="5126976" y="2330203"/>
                  <a:pt x="5128904" y="2356121"/>
                  <a:pt x="5126148" y="2363566"/>
                </a:cubicBezTo>
                <a:cubicBezTo>
                  <a:pt x="5119532" y="2381764"/>
                  <a:pt x="5133316" y="2393897"/>
                  <a:pt x="5142417" y="2407682"/>
                </a:cubicBezTo>
                <a:cubicBezTo>
                  <a:pt x="5151240" y="2421470"/>
                  <a:pt x="5161718" y="2436083"/>
                  <a:pt x="5164200" y="2451526"/>
                </a:cubicBezTo>
                <a:cubicBezTo>
                  <a:pt x="5165852" y="2462279"/>
                  <a:pt x="5157858" y="2477994"/>
                  <a:pt x="5149034" y="2485992"/>
                </a:cubicBezTo>
                <a:cubicBezTo>
                  <a:pt x="5102710" y="2528178"/>
                  <a:pt x="5130284" y="2623031"/>
                  <a:pt x="5042601" y="2635164"/>
                </a:cubicBezTo>
                <a:cubicBezTo>
                  <a:pt x="5003171" y="2640677"/>
                  <a:pt x="4984146" y="2675420"/>
                  <a:pt x="4955194" y="2694445"/>
                </a:cubicBezTo>
                <a:cubicBezTo>
                  <a:pt x="4854552" y="2760897"/>
                  <a:pt x="4787272" y="2846375"/>
                  <a:pt x="4756116" y="2963836"/>
                </a:cubicBezTo>
                <a:cubicBezTo>
                  <a:pt x="4747568" y="2996372"/>
                  <a:pt x="4714754" y="3022569"/>
                  <a:pt x="4693523" y="3051244"/>
                </a:cubicBezTo>
                <a:cubicBezTo>
                  <a:pt x="4703726" y="3072199"/>
                  <a:pt x="4759424" y="3026979"/>
                  <a:pt x="4739848" y="3082125"/>
                </a:cubicBezTo>
                <a:cubicBezTo>
                  <a:pt x="4724958" y="3123486"/>
                  <a:pt x="4686906" y="3149129"/>
                  <a:pt x="4651060" y="3173670"/>
                </a:cubicBezTo>
                <a:cubicBezTo>
                  <a:pt x="4610252" y="3201518"/>
                  <a:pt x="4565032" y="3223852"/>
                  <a:pt x="4546556" y="3275413"/>
                </a:cubicBezTo>
                <a:cubicBezTo>
                  <a:pt x="4542697" y="3286444"/>
                  <a:pt x="4530288" y="3298024"/>
                  <a:pt x="4519261" y="3302437"/>
                </a:cubicBezTo>
                <a:cubicBezTo>
                  <a:pt x="3944081" y="4209875"/>
                  <a:pt x="2528194" y="4215939"/>
                  <a:pt x="2364961" y="4209597"/>
                </a:cubicBezTo>
                <a:cubicBezTo>
                  <a:pt x="2167260" y="4201602"/>
                  <a:pt x="1980313" y="4145627"/>
                  <a:pt x="1796951" y="4075867"/>
                </a:cubicBezTo>
                <a:cubicBezTo>
                  <a:pt x="1719469" y="4046365"/>
                  <a:pt x="1647505" y="4004453"/>
                  <a:pt x="1572227" y="3971917"/>
                </a:cubicBezTo>
                <a:cubicBezTo>
                  <a:pt x="1468277" y="3926971"/>
                  <a:pt x="1388040" y="3841219"/>
                  <a:pt x="1284364" y="3805097"/>
                </a:cubicBezTo>
                <a:cubicBezTo>
                  <a:pt x="1177655" y="3767873"/>
                  <a:pt x="1086388" y="3699767"/>
                  <a:pt x="976645" y="3670815"/>
                </a:cubicBezTo>
                <a:cubicBezTo>
                  <a:pt x="918742" y="3655375"/>
                  <a:pt x="862768" y="3627527"/>
                  <a:pt x="871866" y="3547839"/>
                </a:cubicBezTo>
                <a:cubicBezTo>
                  <a:pt x="874349" y="3525228"/>
                  <a:pt x="859184" y="3506755"/>
                  <a:pt x="835195" y="3513373"/>
                </a:cubicBezTo>
                <a:cubicBezTo>
                  <a:pt x="789424" y="3525780"/>
                  <a:pt x="768744" y="3492967"/>
                  <a:pt x="743375" y="3468427"/>
                </a:cubicBezTo>
                <a:cubicBezTo>
                  <a:pt x="698156" y="3424863"/>
                  <a:pt x="655142" y="3378540"/>
                  <a:pt x="583175" y="3371370"/>
                </a:cubicBezTo>
                <a:cubicBezTo>
                  <a:pt x="596961" y="3337178"/>
                  <a:pt x="620399" y="3342142"/>
                  <a:pt x="641906" y="3349311"/>
                </a:cubicBezTo>
                <a:cubicBezTo>
                  <a:pt x="698432" y="3368062"/>
                  <a:pt x="754405" y="3389293"/>
                  <a:pt x="810930" y="3408042"/>
                </a:cubicBezTo>
                <a:cubicBezTo>
                  <a:pt x="847878" y="3420175"/>
                  <a:pt x="884551" y="3437271"/>
                  <a:pt x="933908" y="3423758"/>
                </a:cubicBezTo>
                <a:cubicBezTo>
                  <a:pt x="891445" y="3354826"/>
                  <a:pt x="819202" y="3342418"/>
                  <a:pt x="760747" y="3321187"/>
                </a:cubicBezTo>
                <a:cubicBezTo>
                  <a:pt x="687678" y="3294441"/>
                  <a:pt x="644664" y="3243980"/>
                  <a:pt x="593101" y="3187731"/>
                </a:cubicBezTo>
                <a:cubicBezTo>
                  <a:pt x="646869" y="3174220"/>
                  <a:pt x="680233" y="3215581"/>
                  <a:pt x="722419" y="3213374"/>
                </a:cubicBezTo>
                <a:cubicBezTo>
                  <a:pt x="724627" y="3206207"/>
                  <a:pt x="728486" y="3195729"/>
                  <a:pt x="727934" y="3195451"/>
                </a:cubicBezTo>
                <a:cubicBezTo>
                  <a:pt x="659002" y="3164570"/>
                  <a:pt x="626741" y="3106666"/>
                  <a:pt x="615987" y="3036630"/>
                </a:cubicBezTo>
                <a:cubicBezTo>
                  <a:pt x="610473" y="3000510"/>
                  <a:pt x="585381" y="2989205"/>
                  <a:pt x="560564" y="2972660"/>
                </a:cubicBezTo>
                <a:cubicBezTo>
                  <a:pt x="473984" y="2913930"/>
                  <a:pt x="382441" y="2860713"/>
                  <a:pt x="311302" y="2779924"/>
                </a:cubicBezTo>
                <a:cubicBezTo>
                  <a:pt x="393471" y="2790677"/>
                  <a:pt x="459371" y="2843341"/>
                  <a:pt x="547882" y="2865952"/>
                </a:cubicBezTo>
                <a:cubicBezTo>
                  <a:pt x="477570" y="2777166"/>
                  <a:pt x="386577" y="2732222"/>
                  <a:pt x="303582" y="2678453"/>
                </a:cubicBezTo>
                <a:cubicBezTo>
                  <a:pt x="265806" y="2653913"/>
                  <a:pt x="230790" y="2622479"/>
                  <a:pt x="185016" y="2609244"/>
                </a:cubicBezTo>
                <a:cubicBezTo>
                  <a:pt x="168748" y="2604556"/>
                  <a:pt x="142002" y="2594630"/>
                  <a:pt x="154963" y="2568435"/>
                </a:cubicBezTo>
                <a:cubicBezTo>
                  <a:pt x="165990" y="2546654"/>
                  <a:pt x="187773" y="2553269"/>
                  <a:pt x="207627" y="2559612"/>
                </a:cubicBezTo>
                <a:cubicBezTo>
                  <a:pt x="255328" y="2575330"/>
                  <a:pt x="304685" y="2575604"/>
                  <a:pt x="369207" y="2575330"/>
                </a:cubicBezTo>
                <a:cubicBezTo>
                  <a:pt x="315163" y="2503363"/>
                  <a:pt x="216174" y="2524871"/>
                  <a:pt x="169852" y="2449319"/>
                </a:cubicBezTo>
                <a:cubicBezTo>
                  <a:pt x="227755" y="2436083"/>
                  <a:pt x="272424" y="2463381"/>
                  <a:pt x="319299" y="2468619"/>
                </a:cubicBezTo>
                <a:cubicBezTo>
                  <a:pt x="361761" y="2473307"/>
                  <a:pt x="372239" y="2460624"/>
                  <a:pt x="362313" y="2418988"/>
                </a:cubicBezTo>
                <a:cubicBezTo>
                  <a:pt x="346873" y="2354190"/>
                  <a:pt x="370034" y="2321102"/>
                  <a:pt x="431798" y="2338750"/>
                </a:cubicBezTo>
                <a:cubicBezTo>
                  <a:pt x="489149" y="2355293"/>
                  <a:pt x="495215" y="2331030"/>
                  <a:pt x="479775" y="2294082"/>
                </a:cubicBezTo>
                <a:cubicBezTo>
                  <a:pt x="457716" y="2240315"/>
                  <a:pt x="482807" y="2198678"/>
                  <a:pt x="499903" y="2153458"/>
                </a:cubicBezTo>
                <a:cubicBezTo>
                  <a:pt x="526099" y="2084525"/>
                  <a:pt x="515069" y="2050885"/>
                  <a:pt x="458544" y="1999599"/>
                </a:cubicBezTo>
                <a:cubicBezTo>
                  <a:pt x="426835" y="1970921"/>
                  <a:pt x="392645" y="1946658"/>
                  <a:pt x="346596" y="1921843"/>
                </a:cubicBezTo>
                <a:cubicBezTo>
                  <a:pt x="452753" y="1908331"/>
                  <a:pt x="341358" y="1862836"/>
                  <a:pt x="378857" y="1834435"/>
                </a:cubicBezTo>
                <a:cubicBezTo>
                  <a:pt x="453856" y="1822854"/>
                  <a:pt x="515069" y="1913294"/>
                  <a:pt x="617091" y="1887376"/>
                </a:cubicBezTo>
                <a:cubicBezTo>
                  <a:pt x="491080" y="1809066"/>
                  <a:pt x="351835" y="1783423"/>
                  <a:pt x="260568" y="1679198"/>
                </a:cubicBezTo>
                <a:cubicBezTo>
                  <a:pt x="281523" y="1655484"/>
                  <a:pt x="302479" y="1677543"/>
                  <a:pt x="320402" y="1668720"/>
                </a:cubicBezTo>
                <a:cubicBezTo>
                  <a:pt x="319850" y="1663205"/>
                  <a:pt x="321230" y="1654932"/>
                  <a:pt x="317920" y="1652452"/>
                </a:cubicBezTo>
                <a:cubicBezTo>
                  <a:pt x="249815" y="1595650"/>
                  <a:pt x="248711" y="1594273"/>
                  <a:pt x="321779" y="1552359"/>
                </a:cubicBezTo>
                <a:cubicBezTo>
                  <a:pt x="347424" y="1537746"/>
                  <a:pt x="345218" y="1524786"/>
                  <a:pt x="331707" y="1506313"/>
                </a:cubicBezTo>
                <a:cubicBezTo>
                  <a:pt x="322055" y="1493353"/>
                  <a:pt x="310475" y="1481772"/>
                  <a:pt x="315990" y="1453371"/>
                </a:cubicBezTo>
                <a:cubicBezTo>
                  <a:pt x="355971" y="1489769"/>
                  <a:pt x="549259" y="1477912"/>
                  <a:pt x="583450" y="1474052"/>
                </a:cubicBezTo>
                <a:cubicBezTo>
                  <a:pt x="621777" y="1469917"/>
                  <a:pt x="659553" y="1452269"/>
                  <a:pt x="699809" y="1461919"/>
                </a:cubicBezTo>
                <a:cubicBezTo>
                  <a:pt x="732070" y="1469641"/>
                  <a:pt x="881516" y="1544364"/>
                  <a:pt x="902750" y="1458612"/>
                </a:cubicBezTo>
                <a:cubicBezTo>
                  <a:pt x="903853" y="1454475"/>
                  <a:pt x="964237" y="1464127"/>
                  <a:pt x="996774" y="1468814"/>
                </a:cubicBezTo>
                <a:cubicBezTo>
                  <a:pt x="1025451" y="1472674"/>
                  <a:pt x="1057712" y="1489769"/>
                  <a:pt x="1077012" y="1455578"/>
                </a:cubicBezTo>
                <a:cubicBezTo>
                  <a:pt x="1088317" y="1435450"/>
                  <a:pt x="1041719" y="1396571"/>
                  <a:pt x="1000083" y="1393262"/>
                </a:cubicBezTo>
                <a:cubicBezTo>
                  <a:pt x="963961" y="1390229"/>
                  <a:pt x="926186" y="1385817"/>
                  <a:pt x="891720" y="1394089"/>
                </a:cubicBezTo>
                <a:cubicBezTo>
                  <a:pt x="849258" y="1404017"/>
                  <a:pt x="826372" y="1388024"/>
                  <a:pt x="814515" y="1353557"/>
                </a:cubicBezTo>
                <a:cubicBezTo>
                  <a:pt x="801280" y="1315506"/>
                  <a:pt x="775911" y="1297858"/>
                  <a:pt x="740895" y="1280211"/>
                </a:cubicBezTo>
                <a:cubicBezTo>
                  <a:pt x="655967" y="1237474"/>
                  <a:pt x="574352" y="1188118"/>
                  <a:pt x="481154" y="1163301"/>
                </a:cubicBezTo>
                <a:cubicBezTo>
                  <a:pt x="462679" y="1158337"/>
                  <a:pt x="442276" y="1151719"/>
                  <a:pt x="433728" y="1118909"/>
                </a:cubicBezTo>
                <a:cubicBezTo>
                  <a:pt x="686023" y="1167987"/>
                  <a:pt x="915984" y="1295929"/>
                  <a:pt x="1176276" y="1288484"/>
                </a:cubicBezTo>
                <a:cubicBezTo>
                  <a:pt x="1105137" y="1247950"/>
                  <a:pt x="1022694" y="1245745"/>
                  <a:pt x="946867" y="1217344"/>
                </a:cubicBezTo>
                <a:cubicBezTo>
                  <a:pt x="1000635" y="1196113"/>
                  <a:pt x="1051094" y="1218172"/>
                  <a:pt x="1102104" y="1230304"/>
                </a:cubicBezTo>
                <a:cubicBezTo>
                  <a:pt x="1144843" y="1240230"/>
                  <a:pt x="1183446" y="1241885"/>
                  <a:pt x="1188133" y="1182603"/>
                </a:cubicBezTo>
                <a:cubicBezTo>
                  <a:pt x="1186478" y="1178742"/>
                  <a:pt x="1186754" y="1173780"/>
                  <a:pt x="1187030" y="1169092"/>
                </a:cubicBezTo>
                <a:cubicBezTo>
                  <a:pt x="1172690" y="1144552"/>
                  <a:pt x="1150358" y="1131868"/>
                  <a:pt x="1123887" y="1124698"/>
                </a:cubicBezTo>
                <a:cubicBezTo>
                  <a:pt x="1107894" y="1120286"/>
                  <a:pt x="1086663" y="1113668"/>
                  <a:pt x="1086938" y="1096023"/>
                </a:cubicBezTo>
                <a:cubicBezTo>
                  <a:pt x="1087765" y="1030674"/>
                  <a:pt x="1036756" y="1011647"/>
                  <a:pt x="985744" y="992622"/>
                </a:cubicBezTo>
                <a:cubicBezTo>
                  <a:pt x="1014145" y="960086"/>
                  <a:pt x="1036479" y="984074"/>
                  <a:pt x="1057987" y="981594"/>
                </a:cubicBezTo>
                <a:cubicBezTo>
                  <a:pt x="1072049" y="979939"/>
                  <a:pt x="1084733" y="976906"/>
                  <a:pt x="1084733" y="960086"/>
                </a:cubicBezTo>
                <a:cubicBezTo>
                  <a:pt x="1085008" y="946023"/>
                  <a:pt x="1078390" y="930030"/>
                  <a:pt x="1064605" y="929756"/>
                </a:cubicBezTo>
                <a:cubicBezTo>
                  <a:pt x="978300" y="927273"/>
                  <a:pt x="930599" y="836833"/>
                  <a:pt x="840985" y="836558"/>
                </a:cubicBezTo>
                <a:cubicBezTo>
                  <a:pt x="787493" y="836558"/>
                  <a:pt x="868834" y="785547"/>
                  <a:pt x="823615" y="764315"/>
                </a:cubicBezTo>
                <a:cubicBezTo>
                  <a:pt x="813687" y="759628"/>
                  <a:pt x="849533" y="752460"/>
                  <a:pt x="865526" y="753562"/>
                </a:cubicBezTo>
                <a:cubicBezTo>
                  <a:pt x="881242" y="754665"/>
                  <a:pt x="895304" y="768175"/>
                  <a:pt x="914331" y="758525"/>
                </a:cubicBezTo>
                <a:cubicBezTo>
                  <a:pt x="924808" y="724059"/>
                  <a:pt x="897787" y="711375"/>
                  <a:pt x="875452" y="701724"/>
                </a:cubicBezTo>
                <a:cubicBezTo>
                  <a:pt x="823889" y="679390"/>
                  <a:pt x="773706" y="652369"/>
                  <a:pt x="717181" y="644371"/>
                </a:cubicBezTo>
                <a:cubicBezTo>
                  <a:pt x="697053" y="641614"/>
                  <a:pt x="746133" y="604666"/>
                  <a:pt x="755783" y="591707"/>
                </a:cubicBezTo>
                <a:cubicBezTo>
                  <a:pt x="528304" y="455496"/>
                  <a:pt x="254778" y="462388"/>
                  <a:pt x="0" y="352370"/>
                </a:cubicBezTo>
                <a:cubicBezTo>
                  <a:pt x="56250" y="330864"/>
                  <a:pt x="97610" y="346580"/>
                  <a:pt x="135937" y="349889"/>
                </a:cubicBezTo>
                <a:cubicBezTo>
                  <a:pt x="231615" y="358160"/>
                  <a:pt x="326193" y="375256"/>
                  <a:pt x="421595" y="385458"/>
                </a:cubicBezTo>
                <a:cubicBezTo>
                  <a:pt x="468469" y="390421"/>
                  <a:pt x="512035" y="409172"/>
                  <a:pt x="564424" y="379393"/>
                </a:cubicBezTo>
                <a:cubicBezTo>
                  <a:pt x="599443" y="359540"/>
                  <a:pt x="655418" y="381046"/>
                  <a:pt x="698432" y="398694"/>
                </a:cubicBezTo>
                <a:cubicBezTo>
                  <a:pt x="734000" y="413307"/>
                  <a:pt x="767916" y="417167"/>
                  <a:pt x="815067" y="398694"/>
                </a:cubicBezTo>
                <a:cubicBezTo>
                  <a:pt x="772328" y="387389"/>
                  <a:pt x="739515" y="377463"/>
                  <a:pt x="705876" y="370568"/>
                </a:cubicBezTo>
                <a:cubicBezTo>
                  <a:pt x="679130" y="365055"/>
                  <a:pt x="742825" y="342719"/>
                  <a:pt x="775360" y="345477"/>
                </a:cubicBezTo>
                <a:cubicBezTo>
                  <a:pt x="820857" y="349337"/>
                  <a:pt x="795214" y="335000"/>
                  <a:pt x="787493" y="315146"/>
                </a:cubicBezTo>
                <a:cubicBezTo>
                  <a:pt x="779221" y="293915"/>
                  <a:pt x="803761" y="287298"/>
                  <a:pt x="819202" y="291709"/>
                </a:cubicBezTo>
                <a:cubicBezTo>
                  <a:pt x="878484" y="309081"/>
                  <a:pt x="937491" y="278474"/>
                  <a:pt x="998705" y="303291"/>
                </a:cubicBezTo>
                <a:cubicBezTo>
                  <a:pt x="983263" y="242077"/>
                  <a:pt x="949899" y="215331"/>
                  <a:pt x="880139" y="206783"/>
                </a:cubicBezTo>
                <a:cubicBezTo>
                  <a:pt x="853944" y="203475"/>
                  <a:pt x="826647" y="208438"/>
                  <a:pt x="804037" y="190790"/>
                </a:cubicBezTo>
                <a:cubicBezTo>
                  <a:pt x="791076" y="180590"/>
                  <a:pt x="776463" y="168457"/>
                  <a:pt x="786666" y="149707"/>
                </a:cubicBezTo>
                <a:cubicBezTo>
                  <a:pt x="793834" y="136471"/>
                  <a:pt x="809276" y="136471"/>
                  <a:pt x="821960" y="140884"/>
                </a:cubicBezTo>
                <a:cubicBezTo>
                  <a:pt x="878761" y="160461"/>
                  <a:pt x="938043" y="167630"/>
                  <a:pt x="997325" y="174800"/>
                </a:cubicBezTo>
                <a:cubicBezTo>
                  <a:pt x="1006426" y="175902"/>
                  <a:pt x="1016626" y="179487"/>
                  <a:pt x="1026829" y="161287"/>
                </a:cubicBezTo>
                <a:cubicBezTo>
                  <a:pt x="915984" y="131783"/>
                  <a:pt x="810655" y="89872"/>
                  <a:pt x="696777" y="73604"/>
                </a:cubicBezTo>
                <a:cubicBezTo>
                  <a:pt x="698432" y="65884"/>
                  <a:pt x="700086" y="58164"/>
                  <a:pt x="701741" y="50444"/>
                </a:cubicBezTo>
                <a:cubicBezTo>
                  <a:pt x="790801" y="61471"/>
                  <a:pt x="879864" y="72501"/>
                  <a:pt x="992362" y="86289"/>
                </a:cubicBezTo>
                <a:cubicBezTo>
                  <a:pt x="923153" y="42446"/>
                  <a:pt x="857805" y="57060"/>
                  <a:pt x="806519" y="18183"/>
                </a:cubicBezTo>
                <a:cubicBezTo>
                  <a:pt x="816170" y="3431"/>
                  <a:pt x="827820" y="-292"/>
                  <a:pt x="839883" y="18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807384BA-B884-EB63-2BF8-B428B9CB6C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86462" y="3"/>
            <a:ext cx="1253760" cy="93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951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Glosario de términos de Medicina Legal y Ciencias Forenses – SNMLCF">
            <a:extLst>
              <a:ext uri="{FF2B5EF4-FFF2-40B4-BE49-F238E27FC236}">
                <a16:creationId xmlns:a16="http://schemas.microsoft.com/office/drawing/2014/main" id="{B54FA06A-1524-67E4-3938-89981A1247C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44" r="27523" b="1"/>
          <a:stretch/>
        </p:blipFill>
        <p:spPr bwMode="auto">
          <a:xfrm>
            <a:off x="22" y="0"/>
            <a:ext cx="1219197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08A1C4A7-BB61-B557-C485-3CB4A9911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345" y="365127"/>
            <a:ext cx="9945071" cy="1325564"/>
          </a:xfrm>
        </p:spPr>
        <p:txBody>
          <a:bodyPr>
            <a:noAutofit/>
          </a:bodyPr>
          <a:lstStyle/>
          <a:p>
            <a:pPr algn="ctr"/>
            <a:r>
              <a:rPr lang="es-MX" sz="3273" b="1" dirty="0"/>
              <a:t>ACERCA DE LAS IMÁGENES PRESENTADAS EN LOS DOCUMENTOS EN PLATAFORMA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12517AB-F361-0AAE-CDA8-C5B2A66DFC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167" y="2032637"/>
            <a:ext cx="6981742" cy="4460236"/>
          </a:xfrm>
        </p:spPr>
        <p:txBody>
          <a:bodyPr>
            <a:normAutofit fontScale="77500" lnSpcReduction="20000"/>
          </a:bodyPr>
          <a:lstStyle/>
          <a:p>
            <a:pPr algn="just"/>
            <a:endParaRPr lang="es-MX" sz="2002" b="1" dirty="0">
              <a:latin typeface="Söhne"/>
            </a:endParaRPr>
          </a:p>
          <a:p>
            <a:pPr marL="0" indent="0" algn="just">
              <a:buNone/>
            </a:pPr>
            <a:r>
              <a:rPr lang="es-MX" sz="2727" b="1" dirty="0"/>
              <a:t>SE DEBERÁ DE ENTREGAR EL TRABAJO ILUSTRADO CON TOMAS FOTOGRÁFICAS LAS CUALES DEBERÁN DE TENER LOS SIGUIENTES REQUISITOS.</a:t>
            </a:r>
          </a:p>
          <a:p>
            <a:pPr marL="0" indent="0" algn="just">
              <a:buNone/>
            </a:pPr>
            <a:r>
              <a:rPr lang="es-MX" sz="2727" b="1" dirty="0"/>
              <a:t>- TAMAÑO DE 10X15 CM. RECUERDA ENMARCAR EN EL COLOR CORRESPONDIENTE INDUBITADO Y DUBITADO</a:t>
            </a:r>
          </a:p>
          <a:p>
            <a:pPr marL="0" indent="0" algn="just">
              <a:buNone/>
            </a:pPr>
            <a:r>
              <a:rPr lang="es-MX" sz="2727" b="1" dirty="0"/>
              <a:t>- BAJADAS DIRECTAMENTE DEL EQUIPO O DISPOSITIVO DEL QUE FUERON TOMADAS.</a:t>
            </a:r>
          </a:p>
          <a:p>
            <a:pPr marL="0" indent="0" algn="just">
              <a:buNone/>
            </a:pPr>
            <a:r>
              <a:rPr lang="es-MX" sz="2727" b="1" dirty="0"/>
              <a:t>- NO IMÁGENES DE WHATSAPP PARA NO RESTAR CALIDAD.</a:t>
            </a:r>
          </a:p>
          <a:p>
            <a:pPr marL="0" indent="0" algn="just">
              <a:buNone/>
            </a:pPr>
            <a:r>
              <a:rPr lang="es-MX" sz="2727" b="1" dirty="0"/>
              <a:t>- ADEMÁS LAS FOTOGRAFÍAS DEBERÁN DE CONTAR  CON LOS REQUISITOS TÉCNICOS DE NITIDEZ, ENCUADRE E ILUMINACIÓN</a:t>
            </a:r>
          </a:p>
          <a:p>
            <a:pPr marL="0" indent="0" algn="just">
              <a:buNone/>
            </a:pPr>
            <a:r>
              <a:rPr lang="es-MX" sz="2727" b="1" dirty="0"/>
              <a:t>. EN CASO DE SER REQUERIDA LA IMAGEN DE LOS TRABAJOS ESCOLARES O EVALIACIONES EN CUARTILLAS, DEBERA DE SER ESCANEADO EL DOCUMENTO Y SUBIDO A PLATAFORMA EN UN SOLO ARCHIVO,</a:t>
            </a:r>
          </a:p>
          <a:p>
            <a:pPr marL="0" indent="0" algn="just">
              <a:buNone/>
            </a:pPr>
            <a:endParaRPr lang="es-MX" sz="2002" dirty="0">
              <a:solidFill>
                <a:srgbClr val="FFFFFF"/>
              </a:solidFill>
            </a:endParaRPr>
          </a:p>
        </p:txBody>
      </p:sp>
      <p:pic>
        <p:nvPicPr>
          <p:cNvPr id="3074" name="Picture 2" descr="Este jueves en Chillán la PDI dará inicio al seminario internacional de  criminalística">
            <a:extLst>
              <a:ext uri="{FF2B5EF4-FFF2-40B4-BE49-F238E27FC236}">
                <a16:creationId xmlns:a16="http://schemas.microsoft.com/office/drawing/2014/main" id="{7DCDCC19-CEB2-F12E-9B9D-6F9D10A1915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861" b="-1"/>
          <a:stretch/>
        </p:blipFill>
        <p:spPr bwMode="auto">
          <a:xfrm>
            <a:off x="6908136" y="1812098"/>
            <a:ext cx="5283867" cy="4210440"/>
          </a:xfrm>
          <a:custGeom>
            <a:avLst/>
            <a:gdLst/>
            <a:ahLst/>
            <a:cxnLst/>
            <a:rect l="l" t="t" r="r" b="b"/>
            <a:pathLst>
              <a:path w="5283866" h="4210442">
                <a:moveTo>
                  <a:pt x="839883" y="18"/>
                </a:moveTo>
                <a:cubicBezTo>
                  <a:pt x="851945" y="328"/>
                  <a:pt x="864423" y="4671"/>
                  <a:pt x="875727" y="6050"/>
                </a:cubicBezTo>
                <a:cubicBezTo>
                  <a:pt x="1125267" y="36932"/>
                  <a:pt x="1374804" y="70296"/>
                  <a:pt x="1624617" y="99799"/>
                </a:cubicBezTo>
                <a:cubicBezTo>
                  <a:pt x="1858164" y="127373"/>
                  <a:pt x="2093363" y="133714"/>
                  <a:pt x="2328012" y="148051"/>
                </a:cubicBezTo>
                <a:cubicBezTo>
                  <a:pt x="2612016" y="165424"/>
                  <a:pt x="2895470" y="189965"/>
                  <a:pt x="3177820" y="228566"/>
                </a:cubicBezTo>
                <a:cubicBezTo>
                  <a:pt x="3373866" y="255590"/>
                  <a:pt x="3571843" y="274338"/>
                  <a:pt x="3770646" y="252831"/>
                </a:cubicBezTo>
                <a:cubicBezTo>
                  <a:pt x="3780572" y="251727"/>
                  <a:pt x="3791878" y="248144"/>
                  <a:pt x="3800149" y="251727"/>
                </a:cubicBezTo>
                <a:cubicBezTo>
                  <a:pt x="3896658" y="291986"/>
                  <a:pt x="4001986" y="263033"/>
                  <a:pt x="4102076" y="288400"/>
                </a:cubicBezTo>
                <a:cubicBezTo>
                  <a:pt x="4076434" y="386286"/>
                  <a:pt x="3966416" y="378289"/>
                  <a:pt x="3904377" y="446120"/>
                </a:cubicBezTo>
                <a:cubicBezTo>
                  <a:pt x="4005570" y="473141"/>
                  <a:pt x="4096562" y="500439"/>
                  <a:pt x="4188933" y="520843"/>
                </a:cubicBezTo>
                <a:cubicBezTo>
                  <a:pt x="4286818" y="542350"/>
                  <a:pt x="4369813" y="600531"/>
                  <a:pt x="4465492" y="626449"/>
                </a:cubicBezTo>
                <a:cubicBezTo>
                  <a:pt x="4485897" y="631964"/>
                  <a:pt x="4510437" y="651264"/>
                  <a:pt x="4517606" y="670015"/>
                </a:cubicBezTo>
                <a:cubicBezTo>
                  <a:pt x="4540768" y="730677"/>
                  <a:pt x="5003171" y="900804"/>
                  <a:pt x="4948576" y="954847"/>
                </a:cubicBezTo>
                <a:cubicBezTo>
                  <a:pt x="4925966" y="977182"/>
                  <a:pt x="4896738" y="993174"/>
                  <a:pt x="4866132" y="1015233"/>
                </a:cubicBezTo>
                <a:cubicBezTo>
                  <a:pt x="4912180" y="1056869"/>
                  <a:pt x="4964017" y="1075067"/>
                  <a:pt x="5019164" y="1087474"/>
                </a:cubicBezTo>
                <a:cubicBezTo>
                  <a:pt x="5035708" y="1091335"/>
                  <a:pt x="5051977" y="1099055"/>
                  <a:pt x="5053630" y="1117806"/>
                </a:cubicBezTo>
                <a:cubicBezTo>
                  <a:pt x="5055284" y="1137382"/>
                  <a:pt x="5038464" y="1145101"/>
                  <a:pt x="5024404" y="1154202"/>
                </a:cubicBezTo>
                <a:cubicBezTo>
                  <a:pt x="5004826" y="1166885"/>
                  <a:pt x="4985800" y="1177916"/>
                  <a:pt x="4960984" y="1179569"/>
                </a:cubicBezTo>
                <a:cubicBezTo>
                  <a:pt x="4920176" y="1182051"/>
                  <a:pt x="4900600" y="1217344"/>
                  <a:pt x="4876887" y="1243814"/>
                </a:cubicBezTo>
                <a:cubicBezTo>
                  <a:pt x="4863652" y="1258705"/>
                  <a:pt x="4857034" y="1288759"/>
                  <a:pt x="4880195" y="1293998"/>
                </a:cubicBezTo>
                <a:cubicBezTo>
                  <a:pt x="4935892" y="1306682"/>
                  <a:pt x="4931480" y="1343355"/>
                  <a:pt x="4930104" y="1384991"/>
                </a:cubicBezTo>
                <a:cubicBezTo>
                  <a:pt x="4928173" y="1436553"/>
                  <a:pt x="4895360" y="1460265"/>
                  <a:pt x="4855103" y="1480119"/>
                </a:cubicBezTo>
                <a:cubicBezTo>
                  <a:pt x="4841316" y="1487011"/>
                  <a:pt x="4821740" y="1486735"/>
                  <a:pt x="4816500" y="1508242"/>
                </a:cubicBezTo>
                <a:cubicBezTo>
                  <a:pt x="4839110" y="1528648"/>
                  <a:pt x="4866684" y="1512103"/>
                  <a:pt x="4890949" y="1517893"/>
                </a:cubicBezTo>
                <a:cubicBezTo>
                  <a:pt x="4911077" y="1522581"/>
                  <a:pt x="4944441" y="1520100"/>
                  <a:pt x="4916868" y="1557599"/>
                </a:cubicBezTo>
                <a:cubicBezTo>
                  <a:pt x="4908870" y="1568352"/>
                  <a:pt x="4918245" y="1576625"/>
                  <a:pt x="4928448" y="1577453"/>
                </a:cubicBezTo>
                <a:cubicBezTo>
                  <a:pt x="5010066" y="1586000"/>
                  <a:pt x="4972566" y="1661827"/>
                  <a:pt x="4998760" y="1701809"/>
                </a:cubicBezTo>
                <a:cubicBezTo>
                  <a:pt x="5005928" y="1712836"/>
                  <a:pt x="4998208" y="1731862"/>
                  <a:pt x="4986903" y="1736550"/>
                </a:cubicBezTo>
                <a:cubicBezTo>
                  <a:pt x="4914660" y="1767432"/>
                  <a:pt x="4904735" y="1841053"/>
                  <a:pt x="4869716" y="1904472"/>
                </a:cubicBezTo>
                <a:cubicBezTo>
                  <a:pt x="4907768" y="1929562"/>
                  <a:pt x="4953264" y="1935077"/>
                  <a:pt x="4994348" y="1951346"/>
                </a:cubicBezTo>
                <a:cubicBezTo>
                  <a:pt x="5037087" y="1968441"/>
                  <a:pt x="5037087" y="1981125"/>
                  <a:pt x="5001792" y="2030756"/>
                </a:cubicBezTo>
                <a:cubicBezTo>
                  <a:pt x="5093611" y="2041511"/>
                  <a:pt x="5093611" y="2041511"/>
                  <a:pt x="5065212" y="2119543"/>
                </a:cubicBezTo>
                <a:cubicBezTo>
                  <a:pt x="5142142" y="2126712"/>
                  <a:pt x="5192876" y="2163660"/>
                  <a:pt x="5204732" y="2244450"/>
                </a:cubicBezTo>
                <a:cubicBezTo>
                  <a:pt x="5210523" y="2283604"/>
                  <a:pt x="5245265" y="2302077"/>
                  <a:pt x="5283866" y="2328272"/>
                </a:cubicBezTo>
                <a:cubicBezTo>
                  <a:pt x="5235890" y="2353641"/>
                  <a:pt x="5203354" y="2406580"/>
                  <a:pt x="5147380" y="2350606"/>
                </a:cubicBezTo>
                <a:cubicBezTo>
                  <a:pt x="5126976" y="2330203"/>
                  <a:pt x="5128904" y="2356121"/>
                  <a:pt x="5126148" y="2363566"/>
                </a:cubicBezTo>
                <a:cubicBezTo>
                  <a:pt x="5119532" y="2381764"/>
                  <a:pt x="5133316" y="2393897"/>
                  <a:pt x="5142417" y="2407682"/>
                </a:cubicBezTo>
                <a:cubicBezTo>
                  <a:pt x="5151240" y="2421470"/>
                  <a:pt x="5161718" y="2436083"/>
                  <a:pt x="5164200" y="2451526"/>
                </a:cubicBezTo>
                <a:cubicBezTo>
                  <a:pt x="5165852" y="2462279"/>
                  <a:pt x="5157858" y="2477994"/>
                  <a:pt x="5149034" y="2485992"/>
                </a:cubicBezTo>
                <a:cubicBezTo>
                  <a:pt x="5102710" y="2528178"/>
                  <a:pt x="5130284" y="2623031"/>
                  <a:pt x="5042601" y="2635164"/>
                </a:cubicBezTo>
                <a:cubicBezTo>
                  <a:pt x="5003171" y="2640677"/>
                  <a:pt x="4984146" y="2675420"/>
                  <a:pt x="4955194" y="2694445"/>
                </a:cubicBezTo>
                <a:cubicBezTo>
                  <a:pt x="4854552" y="2760897"/>
                  <a:pt x="4787272" y="2846375"/>
                  <a:pt x="4756116" y="2963836"/>
                </a:cubicBezTo>
                <a:cubicBezTo>
                  <a:pt x="4747568" y="2996372"/>
                  <a:pt x="4714754" y="3022569"/>
                  <a:pt x="4693523" y="3051244"/>
                </a:cubicBezTo>
                <a:cubicBezTo>
                  <a:pt x="4703726" y="3072199"/>
                  <a:pt x="4759424" y="3026979"/>
                  <a:pt x="4739848" y="3082125"/>
                </a:cubicBezTo>
                <a:cubicBezTo>
                  <a:pt x="4724958" y="3123486"/>
                  <a:pt x="4686906" y="3149129"/>
                  <a:pt x="4651060" y="3173670"/>
                </a:cubicBezTo>
                <a:cubicBezTo>
                  <a:pt x="4610252" y="3201518"/>
                  <a:pt x="4565032" y="3223852"/>
                  <a:pt x="4546556" y="3275413"/>
                </a:cubicBezTo>
                <a:cubicBezTo>
                  <a:pt x="4542697" y="3286444"/>
                  <a:pt x="4530288" y="3298024"/>
                  <a:pt x="4519261" y="3302437"/>
                </a:cubicBezTo>
                <a:cubicBezTo>
                  <a:pt x="3944081" y="4209875"/>
                  <a:pt x="2528194" y="4215939"/>
                  <a:pt x="2364961" y="4209597"/>
                </a:cubicBezTo>
                <a:cubicBezTo>
                  <a:pt x="2167260" y="4201602"/>
                  <a:pt x="1980313" y="4145627"/>
                  <a:pt x="1796951" y="4075867"/>
                </a:cubicBezTo>
                <a:cubicBezTo>
                  <a:pt x="1719469" y="4046365"/>
                  <a:pt x="1647505" y="4004453"/>
                  <a:pt x="1572227" y="3971917"/>
                </a:cubicBezTo>
                <a:cubicBezTo>
                  <a:pt x="1468277" y="3926971"/>
                  <a:pt x="1388040" y="3841219"/>
                  <a:pt x="1284364" y="3805097"/>
                </a:cubicBezTo>
                <a:cubicBezTo>
                  <a:pt x="1177655" y="3767873"/>
                  <a:pt x="1086388" y="3699767"/>
                  <a:pt x="976645" y="3670815"/>
                </a:cubicBezTo>
                <a:cubicBezTo>
                  <a:pt x="918742" y="3655375"/>
                  <a:pt x="862768" y="3627527"/>
                  <a:pt x="871866" y="3547839"/>
                </a:cubicBezTo>
                <a:cubicBezTo>
                  <a:pt x="874349" y="3525228"/>
                  <a:pt x="859184" y="3506755"/>
                  <a:pt x="835195" y="3513373"/>
                </a:cubicBezTo>
                <a:cubicBezTo>
                  <a:pt x="789424" y="3525780"/>
                  <a:pt x="768744" y="3492967"/>
                  <a:pt x="743375" y="3468427"/>
                </a:cubicBezTo>
                <a:cubicBezTo>
                  <a:pt x="698156" y="3424863"/>
                  <a:pt x="655142" y="3378540"/>
                  <a:pt x="583175" y="3371370"/>
                </a:cubicBezTo>
                <a:cubicBezTo>
                  <a:pt x="596961" y="3337178"/>
                  <a:pt x="620399" y="3342142"/>
                  <a:pt x="641906" y="3349311"/>
                </a:cubicBezTo>
                <a:cubicBezTo>
                  <a:pt x="698432" y="3368062"/>
                  <a:pt x="754405" y="3389293"/>
                  <a:pt x="810930" y="3408042"/>
                </a:cubicBezTo>
                <a:cubicBezTo>
                  <a:pt x="847878" y="3420175"/>
                  <a:pt x="884551" y="3437271"/>
                  <a:pt x="933908" y="3423758"/>
                </a:cubicBezTo>
                <a:cubicBezTo>
                  <a:pt x="891445" y="3354826"/>
                  <a:pt x="819202" y="3342418"/>
                  <a:pt x="760747" y="3321187"/>
                </a:cubicBezTo>
                <a:cubicBezTo>
                  <a:pt x="687678" y="3294441"/>
                  <a:pt x="644664" y="3243980"/>
                  <a:pt x="593101" y="3187731"/>
                </a:cubicBezTo>
                <a:cubicBezTo>
                  <a:pt x="646869" y="3174220"/>
                  <a:pt x="680233" y="3215581"/>
                  <a:pt x="722419" y="3213374"/>
                </a:cubicBezTo>
                <a:cubicBezTo>
                  <a:pt x="724627" y="3206207"/>
                  <a:pt x="728486" y="3195729"/>
                  <a:pt x="727934" y="3195451"/>
                </a:cubicBezTo>
                <a:cubicBezTo>
                  <a:pt x="659002" y="3164570"/>
                  <a:pt x="626741" y="3106666"/>
                  <a:pt x="615987" y="3036630"/>
                </a:cubicBezTo>
                <a:cubicBezTo>
                  <a:pt x="610473" y="3000510"/>
                  <a:pt x="585381" y="2989205"/>
                  <a:pt x="560564" y="2972660"/>
                </a:cubicBezTo>
                <a:cubicBezTo>
                  <a:pt x="473984" y="2913930"/>
                  <a:pt x="382441" y="2860713"/>
                  <a:pt x="311302" y="2779924"/>
                </a:cubicBezTo>
                <a:cubicBezTo>
                  <a:pt x="393471" y="2790677"/>
                  <a:pt x="459371" y="2843341"/>
                  <a:pt x="547882" y="2865952"/>
                </a:cubicBezTo>
                <a:cubicBezTo>
                  <a:pt x="477570" y="2777166"/>
                  <a:pt x="386577" y="2732222"/>
                  <a:pt x="303582" y="2678453"/>
                </a:cubicBezTo>
                <a:cubicBezTo>
                  <a:pt x="265806" y="2653913"/>
                  <a:pt x="230790" y="2622479"/>
                  <a:pt x="185016" y="2609244"/>
                </a:cubicBezTo>
                <a:cubicBezTo>
                  <a:pt x="168748" y="2604556"/>
                  <a:pt x="142002" y="2594630"/>
                  <a:pt x="154963" y="2568435"/>
                </a:cubicBezTo>
                <a:cubicBezTo>
                  <a:pt x="165990" y="2546654"/>
                  <a:pt x="187773" y="2553269"/>
                  <a:pt x="207627" y="2559612"/>
                </a:cubicBezTo>
                <a:cubicBezTo>
                  <a:pt x="255328" y="2575330"/>
                  <a:pt x="304685" y="2575604"/>
                  <a:pt x="369207" y="2575330"/>
                </a:cubicBezTo>
                <a:cubicBezTo>
                  <a:pt x="315163" y="2503363"/>
                  <a:pt x="216174" y="2524871"/>
                  <a:pt x="169852" y="2449319"/>
                </a:cubicBezTo>
                <a:cubicBezTo>
                  <a:pt x="227755" y="2436083"/>
                  <a:pt x="272424" y="2463381"/>
                  <a:pt x="319299" y="2468619"/>
                </a:cubicBezTo>
                <a:cubicBezTo>
                  <a:pt x="361761" y="2473307"/>
                  <a:pt x="372239" y="2460624"/>
                  <a:pt x="362313" y="2418988"/>
                </a:cubicBezTo>
                <a:cubicBezTo>
                  <a:pt x="346873" y="2354190"/>
                  <a:pt x="370034" y="2321102"/>
                  <a:pt x="431798" y="2338750"/>
                </a:cubicBezTo>
                <a:cubicBezTo>
                  <a:pt x="489149" y="2355293"/>
                  <a:pt x="495215" y="2331030"/>
                  <a:pt x="479775" y="2294082"/>
                </a:cubicBezTo>
                <a:cubicBezTo>
                  <a:pt x="457716" y="2240315"/>
                  <a:pt x="482807" y="2198678"/>
                  <a:pt x="499903" y="2153458"/>
                </a:cubicBezTo>
                <a:cubicBezTo>
                  <a:pt x="526099" y="2084525"/>
                  <a:pt x="515069" y="2050885"/>
                  <a:pt x="458544" y="1999599"/>
                </a:cubicBezTo>
                <a:cubicBezTo>
                  <a:pt x="426835" y="1970921"/>
                  <a:pt x="392645" y="1946658"/>
                  <a:pt x="346596" y="1921843"/>
                </a:cubicBezTo>
                <a:cubicBezTo>
                  <a:pt x="452753" y="1908331"/>
                  <a:pt x="341358" y="1862836"/>
                  <a:pt x="378857" y="1834435"/>
                </a:cubicBezTo>
                <a:cubicBezTo>
                  <a:pt x="453856" y="1822854"/>
                  <a:pt x="515069" y="1913294"/>
                  <a:pt x="617091" y="1887376"/>
                </a:cubicBezTo>
                <a:cubicBezTo>
                  <a:pt x="491080" y="1809066"/>
                  <a:pt x="351835" y="1783423"/>
                  <a:pt x="260568" y="1679198"/>
                </a:cubicBezTo>
                <a:cubicBezTo>
                  <a:pt x="281523" y="1655484"/>
                  <a:pt x="302479" y="1677543"/>
                  <a:pt x="320402" y="1668720"/>
                </a:cubicBezTo>
                <a:cubicBezTo>
                  <a:pt x="319850" y="1663205"/>
                  <a:pt x="321230" y="1654932"/>
                  <a:pt x="317920" y="1652452"/>
                </a:cubicBezTo>
                <a:cubicBezTo>
                  <a:pt x="249815" y="1595650"/>
                  <a:pt x="248711" y="1594273"/>
                  <a:pt x="321779" y="1552359"/>
                </a:cubicBezTo>
                <a:cubicBezTo>
                  <a:pt x="347424" y="1537746"/>
                  <a:pt x="345218" y="1524786"/>
                  <a:pt x="331707" y="1506313"/>
                </a:cubicBezTo>
                <a:cubicBezTo>
                  <a:pt x="322055" y="1493353"/>
                  <a:pt x="310475" y="1481772"/>
                  <a:pt x="315990" y="1453371"/>
                </a:cubicBezTo>
                <a:cubicBezTo>
                  <a:pt x="355971" y="1489769"/>
                  <a:pt x="549259" y="1477912"/>
                  <a:pt x="583450" y="1474052"/>
                </a:cubicBezTo>
                <a:cubicBezTo>
                  <a:pt x="621777" y="1469917"/>
                  <a:pt x="659553" y="1452269"/>
                  <a:pt x="699809" y="1461919"/>
                </a:cubicBezTo>
                <a:cubicBezTo>
                  <a:pt x="732070" y="1469641"/>
                  <a:pt x="881516" y="1544364"/>
                  <a:pt x="902750" y="1458612"/>
                </a:cubicBezTo>
                <a:cubicBezTo>
                  <a:pt x="903853" y="1454475"/>
                  <a:pt x="964237" y="1464127"/>
                  <a:pt x="996774" y="1468814"/>
                </a:cubicBezTo>
                <a:cubicBezTo>
                  <a:pt x="1025451" y="1472674"/>
                  <a:pt x="1057712" y="1489769"/>
                  <a:pt x="1077012" y="1455578"/>
                </a:cubicBezTo>
                <a:cubicBezTo>
                  <a:pt x="1088317" y="1435450"/>
                  <a:pt x="1041719" y="1396571"/>
                  <a:pt x="1000083" y="1393262"/>
                </a:cubicBezTo>
                <a:cubicBezTo>
                  <a:pt x="963961" y="1390229"/>
                  <a:pt x="926186" y="1385817"/>
                  <a:pt x="891720" y="1394089"/>
                </a:cubicBezTo>
                <a:cubicBezTo>
                  <a:pt x="849258" y="1404017"/>
                  <a:pt x="826372" y="1388024"/>
                  <a:pt x="814515" y="1353557"/>
                </a:cubicBezTo>
                <a:cubicBezTo>
                  <a:pt x="801280" y="1315506"/>
                  <a:pt x="775911" y="1297858"/>
                  <a:pt x="740895" y="1280211"/>
                </a:cubicBezTo>
                <a:cubicBezTo>
                  <a:pt x="655967" y="1237474"/>
                  <a:pt x="574352" y="1188118"/>
                  <a:pt x="481154" y="1163301"/>
                </a:cubicBezTo>
                <a:cubicBezTo>
                  <a:pt x="462679" y="1158337"/>
                  <a:pt x="442276" y="1151719"/>
                  <a:pt x="433728" y="1118909"/>
                </a:cubicBezTo>
                <a:cubicBezTo>
                  <a:pt x="686023" y="1167987"/>
                  <a:pt x="915984" y="1295929"/>
                  <a:pt x="1176276" y="1288484"/>
                </a:cubicBezTo>
                <a:cubicBezTo>
                  <a:pt x="1105137" y="1247950"/>
                  <a:pt x="1022694" y="1245745"/>
                  <a:pt x="946867" y="1217344"/>
                </a:cubicBezTo>
                <a:cubicBezTo>
                  <a:pt x="1000635" y="1196113"/>
                  <a:pt x="1051094" y="1218172"/>
                  <a:pt x="1102104" y="1230304"/>
                </a:cubicBezTo>
                <a:cubicBezTo>
                  <a:pt x="1144843" y="1240230"/>
                  <a:pt x="1183446" y="1241885"/>
                  <a:pt x="1188133" y="1182603"/>
                </a:cubicBezTo>
                <a:cubicBezTo>
                  <a:pt x="1186478" y="1178742"/>
                  <a:pt x="1186754" y="1173780"/>
                  <a:pt x="1187030" y="1169092"/>
                </a:cubicBezTo>
                <a:cubicBezTo>
                  <a:pt x="1172690" y="1144552"/>
                  <a:pt x="1150358" y="1131868"/>
                  <a:pt x="1123887" y="1124698"/>
                </a:cubicBezTo>
                <a:cubicBezTo>
                  <a:pt x="1107894" y="1120286"/>
                  <a:pt x="1086663" y="1113668"/>
                  <a:pt x="1086938" y="1096023"/>
                </a:cubicBezTo>
                <a:cubicBezTo>
                  <a:pt x="1087765" y="1030674"/>
                  <a:pt x="1036756" y="1011647"/>
                  <a:pt x="985744" y="992622"/>
                </a:cubicBezTo>
                <a:cubicBezTo>
                  <a:pt x="1014145" y="960086"/>
                  <a:pt x="1036479" y="984074"/>
                  <a:pt x="1057987" y="981594"/>
                </a:cubicBezTo>
                <a:cubicBezTo>
                  <a:pt x="1072049" y="979939"/>
                  <a:pt x="1084733" y="976906"/>
                  <a:pt x="1084733" y="960086"/>
                </a:cubicBezTo>
                <a:cubicBezTo>
                  <a:pt x="1085008" y="946023"/>
                  <a:pt x="1078390" y="930030"/>
                  <a:pt x="1064605" y="929756"/>
                </a:cubicBezTo>
                <a:cubicBezTo>
                  <a:pt x="978300" y="927273"/>
                  <a:pt x="930599" y="836833"/>
                  <a:pt x="840985" y="836558"/>
                </a:cubicBezTo>
                <a:cubicBezTo>
                  <a:pt x="787493" y="836558"/>
                  <a:pt x="868834" y="785547"/>
                  <a:pt x="823615" y="764315"/>
                </a:cubicBezTo>
                <a:cubicBezTo>
                  <a:pt x="813687" y="759628"/>
                  <a:pt x="849533" y="752460"/>
                  <a:pt x="865526" y="753562"/>
                </a:cubicBezTo>
                <a:cubicBezTo>
                  <a:pt x="881242" y="754665"/>
                  <a:pt x="895304" y="768175"/>
                  <a:pt x="914331" y="758525"/>
                </a:cubicBezTo>
                <a:cubicBezTo>
                  <a:pt x="924808" y="724059"/>
                  <a:pt x="897787" y="711375"/>
                  <a:pt x="875452" y="701724"/>
                </a:cubicBezTo>
                <a:cubicBezTo>
                  <a:pt x="823889" y="679390"/>
                  <a:pt x="773706" y="652369"/>
                  <a:pt x="717181" y="644371"/>
                </a:cubicBezTo>
                <a:cubicBezTo>
                  <a:pt x="697053" y="641614"/>
                  <a:pt x="746133" y="604666"/>
                  <a:pt x="755783" y="591707"/>
                </a:cubicBezTo>
                <a:cubicBezTo>
                  <a:pt x="528304" y="455496"/>
                  <a:pt x="254778" y="462388"/>
                  <a:pt x="0" y="352370"/>
                </a:cubicBezTo>
                <a:cubicBezTo>
                  <a:pt x="56250" y="330864"/>
                  <a:pt x="97610" y="346580"/>
                  <a:pt x="135937" y="349889"/>
                </a:cubicBezTo>
                <a:cubicBezTo>
                  <a:pt x="231615" y="358160"/>
                  <a:pt x="326193" y="375256"/>
                  <a:pt x="421595" y="385458"/>
                </a:cubicBezTo>
                <a:cubicBezTo>
                  <a:pt x="468469" y="390421"/>
                  <a:pt x="512035" y="409172"/>
                  <a:pt x="564424" y="379393"/>
                </a:cubicBezTo>
                <a:cubicBezTo>
                  <a:pt x="599443" y="359540"/>
                  <a:pt x="655418" y="381046"/>
                  <a:pt x="698432" y="398694"/>
                </a:cubicBezTo>
                <a:cubicBezTo>
                  <a:pt x="734000" y="413307"/>
                  <a:pt x="767916" y="417167"/>
                  <a:pt x="815067" y="398694"/>
                </a:cubicBezTo>
                <a:cubicBezTo>
                  <a:pt x="772328" y="387389"/>
                  <a:pt x="739515" y="377463"/>
                  <a:pt x="705876" y="370568"/>
                </a:cubicBezTo>
                <a:cubicBezTo>
                  <a:pt x="679130" y="365055"/>
                  <a:pt x="742825" y="342719"/>
                  <a:pt x="775360" y="345477"/>
                </a:cubicBezTo>
                <a:cubicBezTo>
                  <a:pt x="820857" y="349337"/>
                  <a:pt x="795214" y="335000"/>
                  <a:pt x="787493" y="315146"/>
                </a:cubicBezTo>
                <a:cubicBezTo>
                  <a:pt x="779221" y="293915"/>
                  <a:pt x="803761" y="287298"/>
                  <a:pt x="819202" y="291709"/>
                </a:cubicBezTo>
                <a:cubicBezTo>
                  <a:pt x="878484" y="309081"/>
                  <a:pt x="937491" y="278474"/>
                  <a:pt x="998705" y="303291"/>
                </a:cubicBezTo>
                <a:cubicBezTo>
                  <a:pt x="983263" y="242077"/>
                  <a:pt x="949899" y="215331"/>
                  <a:pt x="880139" y="206783"/>
                </a:cubicBezTo>
                <a:cubicBezTo>
                  <a:pt x="853944" y="203475"/>
                  <a:pt x="826647" y="208438"/>
                  <a:pt x="804037" y="190790"/>
                </a:cubicBezTo>
                <a:cubicBezTo>
                  <a:pt x="791076" y="180590"/>
                  <a:pt x="776463" y="168457"/>
                  <a:pt x="786666" y="149707"/>
                </a:cubicBezTo>
                <a:cubicBezTo>
                  <a:pt x="793834" y="136471"/>
                  <a:pt x="809276" y="136471"/>
                  <a:pt x="821960" y="140884"/>
                </a:cubicBezTo>
                <a:cubicBezTo>
                  <a:pt x="878761" y="160461"/>
                  <a:pt x="938043" y="167630"/>
                  <a:pt x="997325" y="174800"/>
                </a:cubicBezTo>
                <a:cubicBezTo>
                  <a:pt x="1006426" y="175902"/>
                  <a:pt x="1016626" y="179487"/>
                  <a:pt x="1026829" y="161287"/>
                </a:cubicBezTo>
                <a:cubicBezTo>
                  <a:pt x="915984" y="131783"/>
                  <a:pt x="810655" y="89872"/>
                  <a:pt x="696777" y="73604"/>
                </a:cubicBezTo>
                <a:cubicBezTo>
                  <a:pt x="698432" y="65884"/>
                  <a:pt x="700086" y="58164"/>
                  <a:pt x="701741" y="50444"/>
                </a:cubicBezTo>
                <a:cubicBezTo>
                  <a:pt x="790801" y="61471"/>
                  <a:pt x="879864" y="72501"/>
                  <a:pt x="992362" y="86289"/>
                </a:cubicBezTo>
                <a:cubicBezTo>
                  <a:pt x="923153" y="42446"/>
                  <a:pt x="857805" y="57060"/>
                  <a:pt x="806519" y="18183"/>
                </a:cubicBezTo>
                <a:cubicBezTo>
                  <a:pt x="816170" y="3431"/>
                  <a:pt x="827820" y="-292"/>
                  <a:pt x="839883" y="18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807384BA-B884-EB63-2BF8-B428B9CB6C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86462" y="3"/>
            <a:ext cx="1253760" cy="937675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13132938-CFC4-EB0B-7502-1DB7A771962F}"/>
              </a:ext>
            </a:extLst>
          </p:cNvPr>
          <p:cNvSpPr txBox="1"/>
          <p:nvPr/>
        </p:nvSpPr>
        <p:spPr>
          <a:xfrm>
            <a:off x="7688624" y="5874333"/>
            <a:ext cx="4053840" cy="7075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998" b="1" dirty="0">
                <a:solidFill>
                  <a:schemeClr val="bg2"/>
                </a:solidFill>
              </a:rPr>
              <a:t>GRACIAS</a:t>
            </a:r>
          </a:p>
        </p:txBody>
      </p:sp>
    </p:spTree>
    <p:extLst>
      <p:ext uri="{BB962C8B-B14F-4D97-AF65-F5344CB8AC3E}">
        <p14:creationId xmlns:p14="http://schemas.microsoft.com/office/powerpoint/2010/main" val="7463913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</TotalTime>
  <Words>241</Words>
  <Application>Microsoft Office PowerPoint</Application>
  <PresentationFormat>Panorámica</PresentationFormat>
  <Paragraphs>24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Amasis MT Pro</vt:lpstr>
      <vt:lpstr>Arial</vt:lpstr>
      <vt:lpstr>Calibri</vt:lpstr>
      <vt:lpstr>Calibri Light</vt:lpstr>
      <vt:lpstr>Söhne</vt:lpstr>
      <vt:lpstr>Tema de Office</vt:lpstr>
      <vt:lpstr>DOCUMENTOSCOPIA</vt:lpstr>
      <vt:lpstr>ACTIVIDAD A REALIZAR</vt:lpstr>
      <vt:lpstr>ACTIVIDAD DE EVALUACION</vt:lpstr>
      <vt:lpstr>ACERCA DE LAS IMÁGENES PRESENTADAS EN LOS DOCUMENTOS EN PLATAFORMA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DOCUMENTOSCOPIA</dc:title>
  <dc:creator>Angeles Villavicencio</dc:creator>
  <cp:lastModifiedBy>Angeles Villavicencio</cp:lastModifiedBy>
  <cp:revision>1</cp:revision>
  <dcterms:created xsi:type="dcterms:W3CDTF">2023-11-29T06:13:38Z</dcterms:created>
  <dcterms:modified xsi:type="dcterms:W3CDTF">2023-11-29T06:27:08Z</dcterms:modified>
</cp:coreProperties>
</file>