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60" r:id="rId7"/>
    <p:sldId id="266" r:id="rId8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95" autoAdjust="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7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7F9461-0D3D-422E-A431-BA41812E8C3A}" type="datetime1">
              <a:rPr lang="es-MX" smtClean="0"/>
              <a:t>29/11/2023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C0A9A3-E5E2-4187-95B5-A7FB88C04461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891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366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866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460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costos de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DB3B22-42BF-4572-AD42-EA36BBB5EEC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$12,345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$6,789</a:t>
            </a:r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írc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C650-33DC-4EE0-9847-6367AC2E12F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$25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$50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$100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0" name="Marcador de texto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BECEC-9111-4D7B-9B5B-B49262093132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la competenc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235A0F-6107-4036-B280-EDD8321F02F6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4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2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7" name="Marcador de posición de imagen 11" descr="Cuadrante de logotipos de competencia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1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8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3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0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4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1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5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2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6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caro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caro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cómodo</a:t>
            </a: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cómodo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posición de imagen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7CE36-FCD8-4BA8-A5CA-7ABA6E189767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0" name="Marcador de texto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Rectángulo: Esquinas redondeada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Rectángulo: Esquinas redondeada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50D75-49D9-4478-BD63-AAB69A1071F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26A0D-DCF5-4AE4-8E31-5A68118CEC8C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50" name="Marcador de posición de imagen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52BA1-D41B-4B42-AF27-D1D64A897BEA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166382-F5C2-4F5D-8F17-B92C7D77C26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6" name="Marcador de posición de imagen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E212F-69A2-487A-A38E-CD283786162B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2" name="Marcador de posición de imagen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1" name="Marcador de texto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2" name="Marcador de texto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posición de imagen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4" name="Marcador de texto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5" name="Marcador de texto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6" name="Marcador de posición de imagen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7" name="Marcador de texto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8" name="Marcador de texto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9" name="Marcador de posición de imagen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1" name="Marcador de posición de imagen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subtítulo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6FC68-146E-4196-96F2-A9D4142BBB88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0" name="Marcador de texto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5" name="Marcador de texto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2" name="Marcador de posición de gráfico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47" name="Marcador de posición de imagen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B23868-A53D-4D65-BED4-9C59F39F8FF2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s-MX" noProof="0" dirty="0"/>
              <a:t>Gracias.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A9EF55-E4D8-47EC-99DB-D314190BE8B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 Rodarte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Teléfono: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208-555-0183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Correo: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guillermo@fineartschool.net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Sitio web: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apé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7BCA8B-337A-4F9B-9299-6034B0F144F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estimon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41F137-0FDF-415C-BEB2-2012980B78BB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5" name="Marcador de posición de imagen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C512AD-84AA-4B10-96AC-C3ED276DA8A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 y subtítulo de cel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1DA26-AF30-4E45-B693-AF605B815AF7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imagen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0FB47E-4C3E-49EF-AD72-228982747EA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B10941-0F0C-46CA-989A-E609B6AEC8BD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38" name="Marcador de posición de contenido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A0F90-35C0-4987-BF72-D13500C36FA4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01CC00-13F5-4BB2-BDD9-6EBE89381699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DDBE8-8D08-4EBE-8421-54FB275A078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03594F-337B-48CD-8186-24ED23B441E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3F083-4B40-43DF-8129-66E63596C56A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7DD1B-8B5C-4D22-820A-7835163CA7FD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ndo,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DD62E-4517-4239-937A-B1E871D250C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posición de imagen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8" name="Marcador de posición de imagen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9" name="Marcador de posición de texto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9" name="Marcador de posición de imagen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 dirty="0"/>
              <a:t>HAZ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B2BE7-DD0D-4537-AA98-5814D582CCA6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subtít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BF198-FA75-4215-9887-079BB69C5720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con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29D5C-C221-4982-8A31-E5783A872826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4" name="Marcador de posición de imagen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monitor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453FEB-7F91-4869-854D-4E091B65722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Marcador de posición de imagen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1A0655-0453-4BAD-8052-5C3176E97CF2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181EF4-1745-4AFC-94B6-BB367DEE4CB9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6337F98E-BA67-4878-AD94-4E0D5EFC7B5F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972" y="2464740"/>
            <a:ext cx="5182108" cy="1976625"/>
          </a:xfrm>
        </p:spPr>
        <p:txBody>
          <a:bodyPr rtlCol="0">
            <a:normAutofit/>
          </a:bodyPr>
          <a:lstStyle/>
          <a:p>
            <a:pPr rtl="0">
              <a:lnSpc>
                <a:spcPct val="75000"/>
              </a:lnSpc>
            </a:pPr>
            <a:r>
              <a:rPr lang="es-MX" sz="5400" dirty="0"/>
              <a:t>GRAFOLOGIA LABORAL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467" y="4717069"/>
            <a:ext cx="5027613" cy="827197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MX" dirty="0"/>
              <a:t>TEMA: GRAFOLOGIA LABORAL</a:t>
            </a:r>
          </a:p>
          <a:p>
            <a:pPr rtl="0"/>
            <a:r>
              <a:rPr lang="es-MX" dirty="0"/>
              <a:t>MATILDE PRIANTE</a:t>
            </a:r>
          </a:p>
        </p:txBody>
      </p:sp>
      <p:pic>
        <p:nvPicPr>
          <p:cNvPr id="6" name="Picture 2" descr="CACEP México - 1er. Cuatrimestre Licenciatura en Enfermería">
            <a:extLst>
              <a:ext uri="{FF2B5EF4-FFF2-40B4-BE49-F238E27FC236}">
                <a16:creationId xmlns:a16="http://schemas.microsoft.com/office/drawing/2014/main" id="{54608126-1141-4A72-ED17-CBC5CD44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429"/>
          <a:stretch/>
        </p:blipFill>
        <p:spPr bwMode="auto">
          <a:xfrm>
            <a:off x="699155" y="701039"/>
            <a:ext cx="2416380" cy="1874371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CEP México">
            <a:extLst>
              <a:ext uri="{FF2B5EF4-FFF2-40B4-BE49-F238E27FC236}">
                <a16:creationId xmlns:a16="http://schemas.microsoft.com/office/drawing/2014/main" id="{9B135649-DE3A-BDB0-4905-F78E758F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03" y="1483990"/>
            <a:ext cx="28860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1FA71A3D-E7F5-25F8-C0E4-28FB9A29A857}"/>
              </a:ext>
            </a:extLst>
          </p:cNvPr>
          <p:cNvSpPr txBox="1">
            <a:spLocks/>
          </p:cNvSpPr>
          <p:nvPr/>
        </p:nvSpPr>
        <p:spPr>
          <a:xfrm>
            <a:off x="3392672" y="1370685"/>
            <a:ext cx="5406655" cy="12001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PROFRA: MARIA DE LOS ANGELES VILLAVICENCIO PICHARDO</a:t>
            </a:r>
          </a:p>
          <a:p>
            <a:pPr marL="0" indent="0" algn="ctr">
              <a:buNone/>
            </a:pPr>
            <a:r>
              <a:rPr lang="es-MX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  2do Bimestre</a:t>
            </a:r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/>
              <a:t>ACTIVIDAD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MX" dirty="0"/>
              <a:t>Realiza el ensayo  acerca del libro “Grafología para la selección y evaluación de personal”  Matilde </a:t>
            </a:r>
            <a:r>
              <a:rPr lang="es-MX" dirty="0" err="1"/>
              <a:t>Priante</a:t>
            </a:r>
            <a:r>
              <a:rPr lang="es-MX" dirty="0"/>
              <a:t>,  especificado a inicio del curso de la materia. La redacción deberá de ser en hoja tamaño carta en formato Word </a:t>
            </a:r>
            <a:r>
              <a:rPr lang="es-MX" dirty="0" err="1"/>
              <a:t>arial</a:t>
            </a:r>
            <a:r>
              <a:rPr lang="es-MX" dirty="0"/>
              <a:t> 12 interlineado 1.5 ,  portada, Índice introducción desarrollo y conclusiones. El desarrollo deberá mostrar imágenes de referencia y ejemplos. Con un mínimo de 12 cuartillas  en el desarrollo. Más lo complementario en el formato especificado.  GRACIAS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2</a:t>
            </a:fld>
            <a:endParaRPr lang="es-MX" dirty="0"/>
          </a:p>
        </p:txBody>
      </p:sp>
      <p:pic>
        <p:nvPicPr>
          <p:cNvPr id="2050" name="Picture 2" descr="Grafología para la selección y evaluación de personal - Matilde Priante |  PlanetadeLibros">
            <a:extLst>
              <a:ext uri="{FF2B5EF4-FFF2-40B4-BE49-F238E27FC236}">
                <a16:creationId xmlns:a16="http://schemas.microsoft.com/office/drawing/2014/main" id="{B22F5591-0F90-78BF-C630-4779FC054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226704"/>
            <a:ext cx="2816860" cy="419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3</a:t>
            </a:fld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AEFA29-9204-4F8A-BDB6-890F1DB27BE2}" type="datetime1">
              <a:rPr lang="es-MX" smtClean="0"/>
              <a:t>29/11/2023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dirty="0"/>
              <a:t>AGREGAR UN PIE DE PÁGINA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B01DD9-2D80-EC10-3CB8-ACA1C0EFB58A}"/>
              </a:ext>
            </a:extLst>
          </p:cNvPr>
          <p:cNvSpPr txBox="1"/>
          <p:nvPr/>
        </p:nvSpPr>
        <p:spPr>
          <a:xfrm>
            <a:off x="1777999" y="403275"/>
            <a:ext cx="8304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>
                    <a:lumMod val="95000"/>
                  </a:schemeClr>
                </a:solidFill>
              </a:rPr>
              <a:t>ACERCA DE LAS IMÁGENES PRESENTADAS EN LOS DOCUMENTOS EN PLATAFORMA</a:t>
            </a:r>
            <a:endParaRPr lang="es-MX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E61546A-07F5-FAFC-C43E-7B53C8A5842E}"/>
              </a:ext>
            </a:extLst>
          </p:cNvPr>
          <p:cNvSpPr txBox="1">
            <a:spLocks/>
          </p:cNvSpPr>
          <p:nvPr/>
        </p:nvSpPr>
        <p:spPr>
          <a:xfrm>
            <a:off x="743305" y="2055818"/>
            <a:ext cx="4614758" cy="36741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727" dirty="0">
              <a:solidFill>
                <a:schemeClr val="bg1">
                  <a:lumMod val="95000"/>
                </a:schemeClr>
              </a:solidFill>
              <a:latin typeface="Söhne"/>
            </a:endParaRPr>
          </a:p>
          <a:p>
            <a:pPr algn="just"/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ESCALA A EVALUAR: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Lenguaje técnico y adecuado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Excelente ortografía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Redacción correcta, clara y en orden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Presentación pulcra , clara y legible, y en formato adecuado a la plataforma.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sz="2002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MX" sz="200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A22BF5-BE50-4C70-8CB8-AD6F6E6E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4</a:t>
            </a:fld>
            <a:endParaRPr lang="es-MX" dirty="0"/>
          </a:p>
        </p:txBody>
      </p: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1FBD64E5-3BA1-CE1B-E185-E545F9182D3B}"/>
              </a:ext>
            </a:extLst>
          </p:cNvPr>
          <p:cNvSpPr txBox="1">
            <a:spLocks/>
          </p:cNvSpPr>
          <p:nvPr/>
        </p:nvSpPr>
        <p:spPr>
          <a:xfrm>
            <a:off x="2057887" y="1879932"/>
            <a:ext cx="6981742" cy="446023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002" b="1" dirty="0">
              <a:solidFill>
                <a:schemeClr val="bg1">
                  <a:lumMod val="95000"/>
                </a:schemeClr>
              </a:solidFill>
              <a:latin typeface="Söhne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SE DEBERÁ DE ENTREGAR EL TRABAJO ILUSTRADO CON TOMAS FOTOGRÁFICAS LAS CUALES DEBERÁN DE TENER LOS SIGUIENTES REQUISITOS.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TAMAÑO DE 10X15 CM.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BAJADAS DIRECTAMENTE DEL EQUIPO O DISPOSITIVO DEL QUE FUERON TOMADAS.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NO IMÁGENES DE WHATSAPP PARA NO RESTAR CALIDAD.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ADEMÁS LAS FOTOGRAFÍAS DEBERÁN DE CONTAR  CON LOS REQUISITOS TÉCNICOS DE NITIDEZ, ENCUADRE E ILUMINACIÓN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. EN CASO DE SER REQUERIDA LA IMAGEN DE LOS TRABAJOS ESCOLARES O EVALIACIONES EN CUARTILLAS, DEBERA DE SER ESCANEADO EL DOCUMENTO Y SUBIDO A PLATAFORMA EN UN SOLO ARCHIVO,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sz="2002" dirty="0">
              <a:solidFill>
                <a:srgbClr val="FFFFFF"/>
              </a:solidFill>
            </a:endParaRP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656A582C-4B22-DBE5-0E56-F62E2C61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5" y="365127"/>
            <a:ext cx="9945071" cy="1325564"/>
          </a:xfrm>
        </p:spPr>
        <p:txBody>
          <a:bodyPr>
            <a:noAutofit/>
          </a:bodyPr>
          <a:lstStyle/>
          <a:p>
            <a:pPr algn="ctr"/>
            <a:r>
              <a:rPr lang="es-MX" sz="3273" b="1" dirty="0"/>
              <a:t>ACERCA DE LAS IMÁGENES PRESENTADAS EN LOS DOCUMENTOS EN PLATAFORMA</a:t>
            </a:r>
          </a:p>
        </p:txBody>
      </p:sp>
    </p:spTree>
    <p:extLst>
      <p:ext uri="{BB962C8B-B14F-4D97-AF65-F5344CB8AC3E}">
        <p14:creationId xmlns:p14="http://schemas.microsoft.com/office/powerpoint/2010/main" val="4247313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904_TF33968143" id="{5F9E7FA3-62B3-465E-BD23-AB6A6E23298B}" vid="{9BC3FD41-54D2-46F5-AF21-3FF2AAD429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{3B595CBA-A49E-4E50-806B-F21229C16684}tf33968143_win32</Template>
  <TotalTime>17</TotalTime>
  <Words>263</Words>
  <Application>Microsoft Office PowerPoint</Application>
  <PresentationFormat>Panorámica</PresentationFormat>
  <Paragraphs>31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Amasis MT Pro</vt:lpstr>
      <vt:lpstr>Arial</vt:lpstr>
      <vt:lpstr>Book Antiqua</vt:lpstr>
      <vt:lpstr>Calibri</vt:lpstr>
      <vt:lpstr>Franklin Gothic Book</vt:lpstr>
      <vt:lpstr>Söhne</vt:lpstr>
      <vt:lpstr>Wingdings</vt:lpstr>
      <vt:lpstr>Tema de Office</vt:lpstr>
      <vt:lpstr>GRAFOLOGIA LABORAL</vt:lpstr>
      <vt:lpstr>ACTIVIDAD</vt:lpstr>
      <vt:lpstr>Presentación de PowerPoint</vt:lpstr>
      <vt:lpstr>ACERCA DE LAS IMÁGENES PRESENTADAS EN LOS DOCUMENTOS EN PLATAFORMA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GRAFOLOGIA LABORAL</dc:title>
  <dc:creator>Angeles Villavicencio</dc:creator>
  <cp:lastModifiedBy>Angeles Villavicencio</cp:lastModifiedBy>
  <cp:revision>1</cp:revision>
  <dcterms:created xsi:type="dcterms:W3CDTF">2023-11-29T06:38:26Z</dcterms:created>
  <dcterms:modified xsi:type="dcterms:W3CDTF">2023-11-29T06:55:26Z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